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80" r:id="rId3"/>
    <p:sldId id="257" r:id="rId4"/>
    <p:sldId id="272" r:id="rId5"/>
    <p:sldId id="271" r:id="rId6"/>
    <p:sldId id="268" r:id="rId7"/>
    <p:sldId id="261" r:id="rId8"/>
    <p:sldId id="266" r:id="rId9"/>
    <p:sldId id="267" r:id="rId10"/>
    <p:sldId id="270" r:id="rId11"/>
    <p:sldId id="281" r:id="rId12"/>
    <p:sldId id="273" r:id="rId13"/>
    <p:sldId id="274" r:id="rId14"/>
    <p:sldId id="282" r:id="rId15"/>
    <p:sldId id="269" r:id="rId16"/>
    <p:sldId id="275" r:id="rId17"/>
    <p:sldId id="283" r:id="rId18"/>
    <p:sldId id="284" r:id="rId19"/>
    <p:sldId id="285" r:id="rId20"/>
    <p:sldId id="286" r:id="rId21"/>
    <p:sldId id="287" r:id="rId22"/>
    <p:sldId id="260" r:id="rId23"/>
    <p:sldId id="259" r:id="rId24"/>
    <p:sldId id="262" r:id="rId25"/>
    <p:sldId id="263" r:id="rId26"/>
    <p:sldId id="264" r:id="rId27"/>
    <p:sldId id="265" r:id="rId28"/>
    <p:sldId id="279" r:id="rId29"/>
    <p:sldId id="277" r:id="rId30"/>
    <p:sldId id="278" r:id="rId31"/>
    <p:sldId id="258"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4D4407C3-3627-4993-BD3A-F8DAF4FCC46B}">
          <p14:sldIdLst>
            <p14:sldId id="256"/>
            <p14:sldId id="280"/>
            <p14:sldId id="257"/>
          </p14:sldIdLst>
        </p14:section>
        <p14:section name="Privileges and Permissions" id="{76FC4863-F141-4276-9A45-269B1B076CEB}">
          <p14:sldIdLst>
            <p14:sldId id="272"/>
            <p14:sldId id="271"/>
            <p14:sldId id="268"/>
            <p14:sldId id="261"/>
            <p14:sldId id="266"/>
            <p14:sldId id="267"/>
          </p14:sldIdLst>
        </p14:section>
        <p14:section name="Security Models" id="{3DFEACF7-C3E0-45ED-806C-60CCA80458F1}">
          <p14:sldIdLst>
            <p14:sldId id="270"/>
            <p14:sldId id="281"/>
            <p14:sldId id="273"/>
            <p14:sldId id="274"/>
            <p14:sldId id="282"/>
          </p14:sldIdLst>
        </p14:section>
        <p14:section name="Access Control" id="{07D8FD37-5ADE-410D-9932-C06E527E4F1B}">
          <p14:sldIdLst>
            <p14:sldId id="269"/>
            <p14:sldId id="275"/>
            <p14:sldId id="283"/>
            <p14:sldId id="284"/>
            <p14:sldId id="285"/>
            <p14:sldId id="286"/>
            <p14:sldId id="287"/>
          </p14:sldIdLst>
        </p14:section>
        <p14:section name="Privilege Escalation" id="{9957A7C4-08AB-4664-893D-135FA2DD44EE}">
          <p14:sldIdLst>
            <p14:sldId id="260"/>
            <p14:sldId id="259"/>
            <p14:sldId id="262"/>
            <p14:sldId id="263"/>
            <p14:sldId id="264"/>
            <p14:sldId id="265"/>
          </p14:sldIdLst>
        </p14:section>
        <p14:section name="Conclusion" id="{11533D89-B8D0-4D41-B3DA-2522065B4DC9}">
          <p14:sldIdLst>
            <p14:sldId id="279"/>
            <p14:sldId id="277"/>
            <p14:sldId id="278"/>
            <p14:sldId id="258"/>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jmahNo4pkD65LjYJQehOm+amZ+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EFF4F8"/>
    <a:srgbClr val="6B6B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49F01C-ED6C-4F7A-9A38-0E26638F668A}" v="497" dt="2023-11-27T01:12:37.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61728" autoAdjust="0"/>
  </p:normalViewPr>
  <p:slideViewPr>
    <p:cSldViewPr snapToGrid="0">
      <p:cViewPr varScale="1">
        <p:scale>
          <a:sx n="99" d="100"/>
          <a:sy n="99" d="100"/>
        </p:scale>
        <p:origin x="2632" y="72"/>
      </p:cViewPr>
      <p:guideLst/>
    </p:cSldViewPr>
  </p:slideViewPr>
  <p:outlineViewPr>
    <p:cViewPr>
      <p:scale>
        <a:sx n="33" d="100"/>
        <a:sy n="33" d="100"/>
      </p:scale>
      <p:origin x="0" y="-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Lst>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 Type="http://schemas.openxmlformats.org/officeDocument/2006/relationships/slide" Target="slides/slide3.xml"/><Relationship Id="rId21" Type="http://schemas.openxmlformats.org/officeDocument/2006/relationships/slide" Target="slides/slide21.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yatt Tauber" userId="7e399a81-cb02-44ac-b83b-5ed4b0acc8fd" providerId="ADAL" clId="{F349F01C-ED6C-4F7A-9A38-0E26638F668A}"/>
    <pc:docChg chg="undo custSel addSld delSld modSld sldOrd modMainMaster addSection delSection modSection">
      <pc:chgData name="Wyatt Tauber" userId="7e399a81-cb02-44ac-b83b-5ed4b0acc8fd" providerId="ADAL" clId="{F349F01C-ED6C-4F7A-9A38-0E26638F668A}" dt="2023-11-27T01:12:37.367" v="27945"/>
      <pc:docMkLst>
        <pc:docMk/>
      </pc:docMkLst>
      <pc:sldChg chg="addSp delSp modSp mod modTransition setBg modAnim modNotesTx">
        <pc:chgData name="Wyatt Tauber" userId="7e399a81-cb02-44ac-b83b-5ed4b0acc8fd" providerId="ADAL" clId="{F349F01C-ED6C-4F7A-9A38-0E26638F668A}" dt="2023-11-26T23:48:33.007" v="27894"/>
        <pc:sldMkLst>
          <pc:docMk/>
          <pc:sldMk cId="0" sldId="256"/>
        </pc:sldMkLst>
        <pc:spChg chg="mod">
          <ac:chgData name="Wyatt Tauber" userId="7e399a81-cb02-44ac-b83b-5ed4b0acc8fd" providerId="ADAL" clId="{F349F01C-ED6C-4F7A-9A38-0E26638F668A}" dt="2023-11-24T05:35:29.930" v="6780" actId="113"/>
          <ac:spMkLst>
            <pc:docMk/>
            <pc:sldMk cId="0" sldId="256"/>
            <ac:spMk id="35" creationId="{00000000-0000-0000-0000-000000000000}"/>
          </ac:spMkLst>
        </pc:spChg>
        <pc:spChg chg="mod">
          <ac:chgData name="Wyatt Tauber" userId="7e399a81-cb02-44ac-b83b-5ed4b0acc8fd" providerId="ADAL" clId="{F349F01C-ED6C-4F7A-9A38-0E26638F668A}" dt="2023-11-24T05:35:37.761" v="6782" actId="113"/>
          <ac:spMkLst>
            <pc:docMk/>
            <pc:sldMk cId="0" sldId="256"/>
            <ac:spMk id="36" creationId="{00000000-0000-0000-0000-000000000000}"/>
          </ac:spMkLst>
        </pc:spChg>
        <pc:spChg chg="del mod">
          <ac:chgData name="Wyatt Tauber" userId="7e399a81-cb02-44ac-b83b-5ed4b0acc8fd" providerId="ADAL" clId="{F349F01C-ED6C-4F7A-9A38-0E26638F668A}" dt="2023-11-23T06:44:42.707" v="80" actId="478"/>
          <ac:spMkLst>
            <pc:docMk/>
            <pc:sldMk cId="0" sldId="256"/>
            <ac:spMk id="37" creationId="{00000000-0000-0000-0000-000000000000}"/>
          </ac:spMkLst>
        </pc:spChg>
        <pc:spChg chg="del">
          <ac:chgData name="Wyatt Tauber" userId="7e399a81-cb02-44ac-b83b-5ed4b0acc8fd" providerId="ADAL" clId="{F349F01C-ED6C-4F7A-9A38-0E26638F668A}" dt="2023-11-26T21:44:07.261" v="27781" actId="478"/>
          <ac:spMkLst>
            <pc:docMk/>
            <pc:sldMk cId="0" sldId="256"/>
            <ac:spMk id="38" creationId="{00000000-0000-0000-0000-000000000000}"/>
          </ac:spMkLst>
        </pc:spChg>
        <pc:picChg chg="add del mod">
          <ac:chgData name="Wyatt Tauber" userId="7e399a81-cb02-44ac-b83b-5ed4b0acc8fd" providerId="ADAL" clId="{F349F01C-ED6C-4F7A-9A38-0E26638F668A}" dt="2023-11-24T05:39:48.948" v="6788" actId="478"/>
          <ac:picMkLst>
            <pc:docMk/>
            <pc:sldMk cId="0" sldId="256"/>
            <ac:picMk id="4" creationId="{242D2854-9E13-ADC4-8657-E396F9BEBC57}"/>
          </ac:picMkLst>
        </pc:picChg>
        <pc:picChg chg="add del mod">
          <ac:chgData name="Wyatt Tauber" userId="7e399a81-cb02-44ac-b83b-5ed4b0acc8fd" providerId="ADAL" clId="{F349F01C-ED6C-4F7A-9A38-0E26638F668A}" dt="2023-11-24T05:41:16.045" v="6799" actId="478"/>
          <ac:picMkLst>
            <pc:docMk/>
            <pc:sldMk cId="0" sldId="256"/>
            <ac:picMk id="6" creationId="{D9DF516B-B1BD-94E8-5762-2B6D3C6CF8D6}"/>
          </ac:picMkLst>
        </pc:picChg>
        <pc:picChg chg="add mod ord">
          <ac:chgData name="Wyatt Tauber" userId="7e399a81-cb02-44ac-b83b-5ed4b0acc8fd" providerId="ADAL" clId="{F349F01C-ED6C-4F7A-9A38-0E26638F668A}" dt="2023-11-24T05:52:25.981" v="6934" actId="29295"/>
          <ac:picMkLst>
            <pc:docMk/>
            <pc:sldMk cId="0" sldId="256"/>
            <ac:picMk id="8" creationId="{98799F05-AC1B-5E84-4DC2-F479EACF7683}"/>
          </ac:picMkLst>
        </pc:picChg>
        <pc:picChg chg="add del mod">
          <ac:chgData name="Wyatt Tauber" userId="7e399a81-cb02-44ac-b83b-5ed4b0acc8fd" providerId="ADAL" clId="{F349F01C-ED6C-4F7A-9A38-0E26638F668A}" dt="2023-11-26T21:48:36.967" v="27784"/>
          <ac:picMkLst>
            <pc:docMk/>
            <pc:sldMk cId="0" sldId="256"/>
            <ac:picMk id="10" creationId="{04A59220-9E5C-4A5D-710F-687D2D7394F9}"/>
          </ac:picMkLst>
        </pc:picChg>
        <pc:picChg chg="add del mod ord">
          <ac:chgData name="Wyatt Tauber" userId="7e399a81-cb02-44ac-b83b-5ed4b0acc8fd" providerId="ADAL" clId="{F349F01C-ED6C-4F7A-9A38-0E26638F668A}" dt="2023-11-26T21:48:52.589" v="27785"/>
          <ac:picMkLst>
            <pc:docMk/>
            <pc:sldMk cId="0" sldId="256"/>
            <ac:picMk id="16" creationId="{9AFEA539-03AB-D3A5-9F60-E4957AE849A4}"/>
          </ac:picMkLst>
        </pc:picChg>
        <pc:picChg chg="add del mod">
          <ac:chgData name="Wyatt Tauber" userId="7e399a81-cb02-44ac-b83b-5ed4b0acc8fd" providerId="ADAL" clId="{F349F01C-ED6C-4F7A-9A38-0E26638F668A}" dt="2023-11-26T23:18:37.254" v="27854"/>
          <ac:picMkLst>
            <pc:docMk/>
            <pc:sldMk cId="0" sldId="256"/>
            <ac:picMk id="17" creationId="{16BCB0E2-DC4A-6A47-BB8F-517E04609DB3}"/>
          </ac:picMkLst>
        </pc:picChg>
        <pc:picChg chg="add del mod ord">
          <ac:chgData name="Wyatt Tauber" userId="7e399a81-cb02-44ac-b83b-5ed4b0acc8fd" providerId="ADAL" clId="{F349F01C-ED6C-4F7A-9A38-0E26638F668A}" dt="2023-11-26T23:18:51.358" v="27855"/>
          <ac:picMkLst>
            <pc:docMk/>
            <pc:sldMk cId="0" sldId="256"/>
            <ac:picMk id="32" creationId="{A1FF0867-EF4E-4B99-351D-C31BB867EDCB}"/>
          </ac:picMkLst>
        </pc:picChg>
        <pc:picChg chg="add del mod">
          <ac:chgData name="Wyatt Tauber" userId="7e399a81-cb02-44ac-b83b-5ed4b0acc8fd" providerId="ADAL" clId="{F349F01C-ED6C-4F7A-9A38-0E26638F668A}" dt="2023-11-26T23:48:16.995" v="27893"/>
          <ac:picMkLst>
            <pc:docMk/>
            <pc:sldMk cId="0" sldId="256"/>
            <ac:picMk id="33" creationId="{207E99B8-BAFD-942A-CD79-54772B996F2B}"/>
          </ac:picMkLst>
        </pc:picChg>
        <pc:picChg chg="add del mod ord">
          <ac:chgData name="Wyatt Tauber" userId="7e399a81-cb02-44ac-b83b-5ed4b0acc8fd" providerId="ADAL" clId="{F349F01C-ED6C-4F7A-9A38-0E26638F668A}" dt="2023-11-26T23:48:33.007" v="27894"/>
          <ac:picMkLst>
            <pc:docMk/>
            <pc:sldMk cId="0" sldId="256"/>
            <ac:picMk id="50" creationId="{24885DA0-8371-4AC1-F505-05D2C47C1EB7}"/>
          </ac:picMkLst>
        </pc:picChg>
        <pc:picChg chg="add mod">
          <ac:chgData name="Wyatt Tauber" userId="7e399a81-cb02-44ac-b83b-5ed4b0acc8fd" providerId="ADAL" clId="{F349F01C-ED6C-4F7A-9A38-0E26638F668A}" dt="2023-11-26T23:48:33.007" v="27894"/>
          <ac:picMkLst>
            <pc:docMk/>
            <pc:sldMk cId="0" sldId="256"/>
            <ac:picMk id="51" creationId="{4E1533DE-63B9-C24D-1420-A9C2ACD928EE}"/>
          </ac:picMkLst>
        </pc:picChg>
      </pc:sldChg>
      <pc:sldChg chg="addSp delSp modSp mod modShow modNotesTx">
        <pc:chgData name="Wyatt Tauber" userId="7e399a81-cb02-44ac-b83b-5ed4b0acc8fd" providerId="ADAL" clId="{F349F01C-ED6C-4F7A-9A38-0E26638F668A}" dt="2023-11-26T19:40:19.460" v="21164" actId="729"/>
        <pc:sldMkLst>
          <pc:docMk/>
          <pc:sldMk cId="0" sldId="257"/>
        </pc:sldMkLst>
        <pc:spChg chg="add mod">
          <ac:chgData name="Wyatt Tauber" userId="7e399a81-cb02-44ac-b83b-5ed4b0acc8fd" providerId="ADAL" clId="{F349F01C-ED6C-4F7A-9A38-0E26638F668A}" dt="2023-11-23T06:46:20.248" v="261"/>
          <ac:spMkLst>
            <pc:docMk/>
            <pc:sldMk cId="0" sldId="257"/>
            <ac:spMk id="2" creationId="{43B19BB5-645B-F2BB-5410-A494F215EE60}"/>
          </ac:spMkLst>
        </pc:spChg>
        <pc:spChg chg="add mod">
          <ac:chgData name="Wyatt Tauber" userId="7e399a81-cb02-44ac-b83b-5ed4b0acc8fd" providerId="ADAL" clId="{F349F01C-ED6C-4F7A-9A38-0E26638F668A}" dt="2023-11-26T08:20:04.138" v="20389" actId="1076"/>
          <ac:spMkLst>
            <pc:docMk/>
            <pc:sldMk cId="0" sldId="257"/>
            <ac:spMk id="6" creationId="{2B8B3DC8-B604-F60E-C91A-95FA2F020B6F}"/>
          </ac:spMkLst>
        </pc:spChg>
        <pc:spChg chg="del">
          <ac:chgData name="Wyatt Tauber" userId="7e399a81-cb02-44ac-b83b-5ed4b0acc8fd" providerId="ADAL" clId="{F349F01C-ED6C-4F7A-9A38-0E26638F668A}" dt="2023-11-23T06:45:16.742" v="219" actId="478"/>
          <ac:spMkLst>
            <pc:docMk/>
            <pc:sldMk cId="0" sldId="257"/>
            <ac:spMk id="7" creationId="{2734C2EE-84EB-42F5-B43E-A8677AF1CCAF}"/>
          </ac:spMkLst>
        </pc:spChg>
        <pc:spChg chg="add mod">
          <ac:chgData name="Wyatt Tauber" userId="7e399a81-cb02-44ac-b83b-5ed4b0acc8fd" providerId="ADAL" clId="{F349F01C-ED6C-4F7A-9A38-0E26638F668A}" dt="2023-11-26T08:20:04.138" v="20389" actId="1076"/>
          <ac:spMkLst>
            <pc:docMk/>
            <pc:sldMk cId="0" sldId="257"/>
            <ac:spMk id="7" creationId="{C9CF0148-8E5B-65F5-CF70-98C8FF2FC6AB}"/>
          </ac:spMkLst>
        </pc:spChg>
        <pc:spChg chg="mod">
          <ac:chgData name="Wyatt Tauber" userId="7e399a81-cb02-44ac-b83b-5ed4b0acc8fd" providerId="ADAL" clId="{F349F01C-ED6C-4F7A-9A38-0E26638F668A}" dt="2023-11-23T06:46:54.323" v="270" actId="20577"/>
          <ac:spMkLst>
            <pc:docMk/>
            <pc:sldMk cId="0" sldId="257"/>
            <ac:spMk id="43" creationId="{00000000-0000-0000-0000-000000000000}"/>
          </ac:spMkLst>
        </pc:spChg>
        <pc:spChg chg="mod">
          <ac:chgData name="Wyatt Tauber" userId="7e399a81-cb02-44ac-b83b-5ed4b0acc8fd" providerId="ADAL" clId="{F349F01C-ED6C-4F7A-9A38-0E26638F668A}" dt="2023-11-26T19:40:02.928" v="21159" actId="20577"/>
          <ac:spMkLst>
            <pc:docMk/>
            <pc:sldMk cId="0" sldId="257"/>
            <ac:spMk id="44" creationId="{00000000-0000-0000-0000-000000000000}"/>
          </ac:spMkLst>
        </pc:spChg>
        <pc:spChg chg="del mod">
          <ac:chgData name="Wyatt Tauber" userId="7e399a81-cb02-44ac-b83b-5ed4b0acc8fd" providerId="ADAL" clId="{F349F01C-ED6C-4F7A-9A38-0E26638F668A}" dt="2023-11-23T06:46:20.064" v="260" actId="478"/>
          <ac:spMkLst>
            <pc:docMk/>
            <pc:sldMk cId="0" sldId="257"/>
            <ac:spMk id="45" creationId="{00000000-0000-0000-0000-000000000000}"/>
          </ac:spMkLst>
        </pc:spChg>
        <pc:picChg chg="add mod">
          <ac:chgData name="Wyatt Tauber" userId="7e399a81-cb02-44ac-b83b-5ed4b0acc8fd" providerId="ADAL" clId="{F349F01C-ED6C-4F7A-9A38-0E26638F668A}" dt="2023-11-26T06:05:58.252" v="14435" actId="1076"/>
          <ac:picMkLst>
            <pc:docMk/>
            <pc:sldMk cId="0" sldId="257"/>
            <ac:picMk id="3" creationId="{0F4B8383-5816-94D9-8875-13E786448A63}"/>
          </ac:picMkLst>
        </pc:picChg>
        <pc:picChg chg="add mod">
          <ac:chgData name="Wyatt Tauber" userId="7e399a81-cb02-44ac-b83b-5ed4b0acc8fd" providerId="ADAL" clId="{F349F01C-ED6C-4F7A-9A38-0E26638F668A}" dt="2023-11-26T06:05:58.461" v="14436" actId="1076"/>
          <ac:picMkLst>
            <pc:docMk/>
            <pc:sldMk cId="0" sldId="257"/>
            <ac:picMk id="4" creationId="{4328904B-309B-E3E6-E882-246CFA24398F}"/>
          </ac:picMkLst>
        </pc:picChg>
        <pc:picChg chg="add mod">
          <ac:chgData name="Wyatt Tauber" userId="7e399a81-cb02-44ac-b83b-5ed4b0acc8fd" providerId="ADAL" clId="{F349F01C-ED6C-4F7A-9A38-0E26638F668A}" dt="2023-11-26T06:06:10.530" v="14439" actId="1076"/>
          <ac:picMkLst>
            <pc:docMk/>
            <pc:sldMk cId="0" sldId="257"/>
            <ac:picMk id="5" creationId="{4ECA0CB5-C991-0525-681F-2FBEDB808996}"/>
          </ac:picMkLst>
        </pc:picChg>
        <pc:picChg chg="add mod">
          <ac:chgData name="Wyatt Tauber" userId="7e399a81-cb02-44ac-b83b-5ed4b0acc8fd" providerId="ADAL" clId="{F349F01C-ED6C-4F7A-9A38-0E26638F668A}" dt="2023-11-26T08:19:53.113" v="20386" actId="1076"/>
          <ac:picMkLst>
            <pc:docMk/>
            <pc:sldMk cId="0" sldId="257"/>
            <ac:picMk id="8" creationId="{AC2D2618-1343-096E-1E83-4916B1FBF1D8}"/>
          </ac:picMkLst>
        </pc:picChg>
        <pc:picChg chg="add mod">
          <ac:chgData name="Wyatt Tauber" userId="7e399a81-cb02-44ac-b83b-5ed4b0acc8fd" providerId="ADAL" clId="{F349F01C-ED6C-4F7A-9A38-0E26638F668A}" dt="2023-11-26T08:19:53.113" v="20386" actId="1076"/>
          <ac:picMkLst>
            <pc:docMk/>
            <pc:sldMk cId="0" sldId="257"/>
            <ac:picMk id="9" creationId="{57DFA813-1B4D-4D5E-891B-904171924DC6}"/>
          </ac:picMkLst>
        </pc:picChg>
      </pc:sldChg>
      <pc:sldChg chg="delSp modSp mod modShow">
        <pc:chgData name="Wyatt Tauber" userId="7e399a81-cb02-44ac-b83b-5ed4b0acc8fd" providerId="ADAL" clId="{F349F01C-ED6C-4F7A-9A38-0E26638F668A}" dt="2023-11-26T19:40:27.392" v="21165" actId="729"/>
        <pc:sldMkLst>
          <pc:docMk/>
          <pc:sldMk cId="0" sldId="258"/>
        </pc:sldMkLst>
        <pc:spChg chg="del">
          <ac:chgData name="Wyatt Tauber" userId="7e399a81-cb02-44ac-b83b-5ed4b0acc8fd" providerId="ADAL" clId="{F349F01C-ED6C-4F7A-9A38-0E26638F668A}" dt="2023-11-23T06:45:19.330" v="220" actId="478"/>
          <ac:spMkLst>
            <pc:docMk/>
            <pc:sldMk cId="0" sldId="258"/>
            <ac:spMk id="8" creationId="{3F6FBEF9-9823-49F3-8009-354DC944FD95}"/>
          </ac:spMkLst>
        </pc:spChg>
        <pc:spChg chg="mod">
          <ac:chgData name="Wyatt Tauber" userId="7e399a81-cb02-44ac-b83b-5ed4b0acc8fd" providerId="ADAL" clId="{F349F01C-ED6C-4F7A-9A38-0E26638F668A}" dt="2023-11-26T06:16:37.534" v="14733" actId="20577"/>
          <ac:spMkLst>
            <pc:docMk/>
            <pc:sldMk cId="0" sldId="258"/>
            <ac:spMk id="51" creationId="{00000000-0000-0000-0000-000000000000}"/>
          </ac:spMkLst>
        </pc:spChg>
        <pc:spChg chg="mod">
          <ac:chgData name="Wyatt Tauber" userId="7e399a81-cb02-44ac-b83b-5ed4b0acc8fd" providerId="ADAL" clId="{F349F01C-ED6C-4F7A-9A38-0E26638F668A}" dt="2023-11-26T08:45:53.170" v="20810" actId="20577"/>
          <ac:spMkLst>
            <pc:docMk/>
            <pc:sldMk cId="0" sldId="258"/>
            <ac:spMk id="52" creationId="{00000000-0000-0000-0000-000000000000}"/>
          </ac:spMkLst>
        </pc:spChg>
        <pc:spChg chg="mod">
          <ac:chgData name="Wyatt Tauber" userId="7e399a81-cb02-44ac-b83b-5ed4b0acc8fd" providerId="ADAL" clId="{F349F01C-ED6C-4F7A-9A38-0E26638F668A}" dt="2023-11-23T06:46:09.803" v="259"/>
          <ac:spMkLst>
            <pc:docMk/>
            <pc:sldMk cId="0" sldId="258"/>
            <ac:spMk id="53" creationId="{00000000-0000-0000-0000-000000000000}"/>
          </ac:spMkLst>
        </pc:spChg>
      </pc:sldChg>
      <pc:sldChg chg="addSp delSp modSp new mod setBg modNotesTx">
        <pc:chgData name="Wyatt Tauber" userId="7e399a81-cb02-44ac-b83b-5ed4b0acc8fd" providerId="ADAL" clId="{F349F01C-ED6C-4F7A-9A38-0E26638F668A}" dt="2023-11-26T22:45:10.311" v="27833"/>
        <pc:sldMkLst>
          <pc:docMk/>
          <pc:sldMk cId="294135515" sldId="259"/>
        </pc:sldMkLst>
        <pc:spChg chg="mod">
          <ac:chgData name="Wyatt Tauber" userId="7e399a81-cb02-44ac-b83b-5ed4b0acc8fd" providerId="ADAL" clId="{F349F01C-ED6C-4F7A-9A38-0E26638F668A}" dt="2023-11-26T02:24:35.581" v="10147" actId="20577"/>
          <ac:spMkLst>
            <pc:docMk/>
            <pc:sldMk cId="294135515" sldId="259"/>
            <ac:spMk id="2" creationId="{8D341249-1C89-A51F-1795-3BF636FA4087}"/>
          </ac:spMkLst>
        </pc:spChg>
        <pc:spChg chg="mod">
          <ac:chgData name="Wyatt Tauber" userId="7e399a81-cb02-44ac-b83b-5ed4b0acc8fd" providerId="ADAL" clId="{F349F01C-ED6C-4F7A-9A38-0E26638F668A}" dt="2023-11-26T08:22:08.106" v="20442" actId="20577"/>
          <ac:spMkLst>
            <pc:docMk/>
            <pc:sldMk cId="294135515" sldId="259"/>
            <ac:spMk id="3" creationId="{3B4EF27E-12CB-827C-0C93-9477A9DA27FA}"/>
          </ac:spMkLst>
        </pc:spChg>
        <pc:spChg chg="add mod">
          <ac:chgData name="Wyatt Tauber" userId="7e399a81-cb02-44ac-b83b-5ed4b0acc8fd" providerId="ADAL" clId="{F349F01C-ED6C-4F7A-9A38-0E26638F668A}" dt="2023-11-23T18:13:09.998" v="370"/>
          <ac:spMkLst>
            <pc:docMk/>
            <pc:sldMk cId="294135515" sldId="259"/>
            <ac:spMk id="5" creationId="{B5A85C51-49E9-6240-E472-A35AE2CBB591}"/>
          </ac:spMkLst>
        </pc:spChg>
        <pc:spChg chg="add del mod">
          <ac:chgData name="Wyatt Tauber" userId="7e399a81-cb02-44ac-b83b-5ed4b0acc8fd" providerId="ADAL" clId="{F349F01C-ED6C-4F7A-9A38-0E26638F668A}" dt="2023-11-24T05:32:33.023" v="6706" actId="478"/>
          <ac:spMkLst>
            <pc:docMk/>
            <pc:sldMk cId="294135515" sldId="259"/>
            <ac:spMk id="7" creationId="{21EA2DCA-C2A1-A632-2DDF-3B8CD8A849FD}"/>
          </ac:spMkLst>
        </pc:spChg>
        <pc:picChg chg="add mod">
          <ac:chgData name="Wyatt Tauber" userId="7e399a81-cb02-44ac-b83b-5ed4b0acc8fd" providerId="ADAL" clId="{F349F01C-ED6C-4F7A-9A38-0E26638F668A}" dt="2023-11-26T22:45:10.311" v="27833"/>
          <ac:picMkLst>
            <pc:docMk/>
            <pc:sldMk cId="294135515" sldId="259"/>
            <ac:picMk id="17" creationId="{C693ABE4-8246-0AA2-CE11-352E79E38FA7}"/>
          </ac:picMkLst>
        </pc:picChg>
        <pc:picChg chg="add del mod">
          <ac:chgData name="Wyatt Tauber" userId="7e399a81-cb02-44ac-b83b-5ed4b0acc8fd" providerId="ADAL" clId="{F349F01C-ED6C-4F7A-9A38-0E26638F668A}" dt="2023-11-23T19:11:41.332" v="1000" actId="478"/>
          <ac:picMkLst>
            <pc:docMk/>
            <pc:sldMk cId="294135515" sldId="259"/>
            <ac:picMk id="2050" creationId="{5C04734F-05B2-2F26-F3D9-5A6B8A0D9D7A}"/>
          </ac:picMkLst>
        </pc:picChg>
        <pc:picChg chg="add mod">
          <ac:chgData name="Wyatt Tauber" userId="7e399a81-cb02-44ac-b83b-5ed4b0acc8fd" providerId="ADAL" clId="{F349F01C-ED6C-4F7A-9A38-0E26638F668A}" dt="2023-11-23T22:39:43.400" v="1703" actId="14100"/>
          <ac:picMkLst>
            <pc:docMk/>
            <pc:sldMk cId="294135515" sldId="259"/>
            <ac:picMk id="2052" creationId="{66FC0DE0-9AC3-E1E2-11CC-B834A0C8F2AB}"/>
          </ac:picMkLst>
        </pc:picChg>
      </pc:sldChg>
      <pc:sldChg chg="addSp delSp modSp add mod ord modTransition modAnim modNotesTx">
        <pc:chgData name="Wyatt Tauber" userId="7e399a81-cb02-44ac-b83b-5ed4b0acc8fd" providerId="ADAL" clId="{F349F01C-ED6C-4F7A-9A38-0E26638F668A}" dt="2023-11-26T22:44:02.911" v="27832"/>
        <pc:sldMkLst>
          <pc:docMk/>
          <pc:sldMk cId="1686472703" sldId="260"/>
        </pc:sldMkLst>
        <pc:spChg chg="add mod">
          <ac:chgData name="Wyatt Tauber" userId="7e399a81-cb02-44ac-b83b-5ed4b0acc8fd" providerId="ADAL" clId="{F349F01C-ED6C-4F7A-9A38-0E26638F668A}" dt="2023-11-23T18:13:08.165" v="369"/>
          <ac:spMkLst>
            <pc:docMk/>
            <pc:sldMk cId="1686472703" sldId="260"/>
            <ac:spMk id="2" creationId="{E64BDB06-1E82-A0AE-E280-50262DD88D61}"/>
          </ac:spMkLst>
        </pc:spChg>
        <pc:spChg chg="mod">
          <ac:chgData name="Wyatt Tauber" userId="7e399a81-cb02-44ac-b83b-5ed4b0acc8fd" providerId="ADAL" clId="{F349F01C-ED6C-4F7A-9A38-0E26638F668A}" dt="2023-11-23T18:59:59.143" v="668" actId="20577"/>
          <ac:spMkLst>
            <pc:docMk/>
            <pc:sldMk cId="1686472703" sldId="260"/>
            <ac:spMk id="35" creationId="{00000000-0000-0000-0000-000000000000}"/>
          </ac:spMkLst>
        </pc:spChg>
        <pc:spChg chg="mod">
          <ac:chgData name="Wyatt Tauber" userId="7e399a81-cb02-44ac-b83b-5ed4b0acc8fd" providerId="ADAL" clId="{F349F01C-ED6C-4F7A-9A38-0E26638F668A}" dt="2023-11-24T05:20:28.537" v="6186" actId="20577"/>
          <ac:spMkLst>
            <pc:docMk/>
            <pc:sldMk cId="1686472703" sldId="260"/>
            <ac:spMk id="36" creationId="{00000000-0000-0000-0000-000000000000}"/>
          </ac:spMkLst>
        </pc:spChg>
        <pc:picChg chg="add mod">
          <ac:chgData name="Wyatt Tauber" userId="7e399a81-cb02-44ac-b83b-5ed4b0acc8fd" providerId="ADAL" clId="{F349F01C-ED6C-4F7A-9A38-0E26638F668A}" dt="2023-11-26T02:22:49.643" v="10072" actId="1076"/>
          <ac:picMkLst>
            <pc:docMk/>
            <pc:sldMk cId="1686472703" sldId="260"/>
            <ac:picMk id="3" creationId="{CC5570A3-578C-3EF5-E942-DC97E8FD155C}"/>
          </ac:picMkLst>
        </pc:picChg>
        <pc:picChg chg="add del mod">
          <ac:chgData name="Wyatt Tauber" userId="7e399a81-cb02-44ac-b83b-5ed4b0acc8fd" providerId="ADAL" clId="{F349F01C-ED6C-4F7A-9A38-0E26638F668A}" dt="2023-11-26T22:43:46.952" v="27831"/>
          <ac:picMkLst>
            <pc:docMk/>
            <pc:sldMk cId="1686472703" sldId="260"/>
            <ac:picMk id="15" creationId="{188B0AE4-B09D-6430-A6C9-A8C4CA9E51BB}"/>
          </ac:picMkLst>
        </pc:picChg>
        <pc:picChg chg="add del mod ord">
          <ac:chgData name="Wyatt Tauber" userId="7e399a81-cb02-44ac-b83b-5ed4b0acc8fd" providerId="ADAL" clId="{F349F01C-ED6C-4F7A-9A38-0E26638F668A}" dt="2023-11-26T22:44:02.911" v="27832"/>
          <ac:picMkLst>
            <pc:docMk/>
            <pc:sldMk cId="1686472703" sldId="260"/>
            <ac:picMk id="18" creationId="{F46E1209-A353-6366-407D-3ADFF60B5F33}"/>
          </ac:picMkLst>
        </pc:picChg>
        <pc:picChg chg="add mod">
          <ac:chgData name="Wyatt Tauber" userId="7e399a81-cb02-44ac-b83b-5ed4b0acc8fd" providerId="ADAL" clId="{F349F01C-ED6C-4F7A-9A38-0E26638F668A}" dt="2023-11-26T22:44:02.911" v="27832"/>
          <ac:picMkLst>
            <pc:docMk/>
            <pc:sldMk cId="1686472703" sldId="260"/>
            <ac:picMk id="19" creationId="{3BE07D1A-88CD-B1B5-66EE-36CD311B1622}"/>
          </ac:picMkLst>
        </pc:picChg>
      </pc:sldChg>
      <pc:sldChg chg="addSp delSp modSp new mod modTransition modAnim modNotesTx">
        <pc:chgData name="Wyatt Tauber" userId="7e399a81-cb02-44ac-b83b-5ed4b0acc8fd" providerId="ADAL" clId="{F349F01C-ED6C-4F7A-9A38-0E26638F668A}" dt="2023-11-26T23:28:51.814" v="27876"/>
        <pc:sldMkLst>
          <pc:docMk/>
          <pc:sldMk cId="2295747415" sldId="261"/>
        </pc:sldMkLst>
        <pc:spChg chg="mod">
          <ac:chgData name="Wyatt Tauber" userId="7e399a81-cb02-44ac-b83b-5ed4b0acc8fd" providerId="ADAL" clId="{F349F01C-ED6C-4F7A-9A38-0E26638F668A}" dt="2023-11-26T05:59:26.004" v="13928" actId="20577"/>
          <ac:spMkLst>
            <pc:docMk/>
            <pc:sldMk cId="2295747415" sldId="261"/>
            <ac:spMk id="2" creationId="{F24D6675-098E-8A00-421F-D3FCD994ECA0}"/>
          </ac:spMkLst>
        </pc:spChg>
        <pc:spChg chg="mod">
          <ac:chgData name="Wyatt Tauber" userId="7e399a81-cb02-44ac-b83b-5ed4b0acc8fd" providerId="ADAL" clId="{F349F01C-ED6C-4F7A-9A38-0E26638F668A}" dt="2023-11-26T02:19:51.006" v="10047" actId="114"/>
          <ac:spMkLst>
            <pc:docMk/>
            <pc:sldMk cId="2295747415" sldId="261"/>
            <ac:spMk id="3" creationId="{B6F8E1C5-358B-CFD1-0245-D082BEEC64E8}"/>
          </ac:spMkLst>
        </pc:spChg>
        <pc:spChg chg="add mod">
          <ac:chgData name="Wyatt Tauber" userId="7e399a81-cb02-44ac-b83b-5ed4b0acc8fd" providerId="ADAL" clId="{F349F01C-ED6C-4F7A-9A38-0E26638F668A}" dt="2023-11-23T20:39:38.355" v="1024"/>
          <ac:spMkLst>
            <pc:docMk/>
            <pc:sldMk cId="2295747415" sldId="261"/>
            <ac:spMk id="5" creationId="{C9B65C82-ED33-A5C0-4984-5A90BB7DF729}"/>
          </ac:spMkLst>
        </pc:spChg>
        <pc:spChg chg="add del mod">
          <ac:chgData name="Wyatt Tauber" userId="7e399a81-cb02-44ac-b83b-5ed4b0acc8fd" providerId="ADAL" clId="{F349F01C-ED6C-4F7A-9A38-0E26638F668A}" dt="2023-11-26T19:53:55.521" v="23615" actId="113"/>
          <ac:spMkLst>
            <pc:docMk/>
            <pc:sldMk cId="2295747415" sldId="261"/>
            <ac:spMk id="6" creationId="{72105E8E-4E7A-503C-BE59-A74C3AFADFF3}"/>
          </ac:spMkLst>
        </pc:spChg>
        <pc:picChg chg="add mod">
          <ac:chgData name="Wyatt Tauber" userId="7e399a81-cb02-44ac-b83b-5ed4b0acc8fd" providerId="ADAL" clId="{F349F01C-ED6C-4F7A-9A38-0E26638F668A}" dt="2023-11-26T02:19:53.898" v="10048" actId="1076"/>
          <ac:picMkLst>
            <pc:docMk/>
            <pc:sldMk cId="2295747415" sldId="261"/>
            <ac:picMk id="8" creationId="{36E04FA8-8A1F-7CAF-6CD0-3EEAD06972D8}"/>
          </ac:picMkLst>
        </pc:picChg>
        <pc:picChg chg="add mod">
          <ac:chgData name="Wyatt Tauber" userId="7e399a81-cb02-44ac-b83b-5ed4b0acc8fd" providerId="ADAL" clId="{F349F01C-ED6C-4F7A-9A38-0E26638F668A}" dt="2023-11-26T02:18:40.121" v="10014" actId="1076"/>
          <ac:picMkLst>
            <pc:docMk/>
            <pc:sldMk cId="2295747415" sldId="261"/>
            <ac:picMk id="10" creationId="{6FA5C9B7-2D20-D9B0-DA35-304FA6B13C72}"/>
          </ac:picMkLst>
        </pc:picChg>
        <pc:picChg chg="add del mod">
          <ac:chgData name="Wyatt Tauber" userId="7e399a81-cb02-44ac-b83b-5ed4b0acc8fd" providerId="ADAL" clId="{F349F01C-ED6C-4F7A-9A38-0E26638F668A}" dt="2023-11-26T23:26:04.482" v="27866"/>
          <ac:picMkLst>
            <pc:docMk/>
            <pc:sldMk cId="2295747415" sldId="261"/>
            <ac:picMk id="26" creationId="{572083CE-2DCC-1881-027A-0F7CC135B5ED}"/>
          </ac:picMkLst>
        </pc:picChg>
        <pc:picChg chg="add del mod ord">
          <ac:chgData name="Wyatt Tauber" userId="7e399a81-cb02-44ac-b83b-5ed4b0acc8fd" providerId="ADAL" clId="{F349F01C-ED6C-4F7A-9A38-0E26638F668A}" dt="2023-11-26T23:26:47.618" v="27867"/>
          <ac:picMkLst>
            <pc:docMk/>
            <pc:sldMk cId="2295747415" sldId="261"/>
            <ac:picMk id="61" creationId="{C7A73EF6-77F9-BBAB-AC1E-FD6D3DB06483}"/>
          </ac:picMkLst>
        </pc:picChg>
        <pc:picChg chg="add del mod">
          <ac:chgData name="Wyatt Tauber" userId="7e399a81-cb02-44ac-b83b-5ed4b0acc8fd" providerId="ADAL" clId="{F349F01C-ED6C-4F7A-9A38-0E26638F668A}" dt="2023-11-26T23:27:06.073" v="27869"/>
          <ac:picMkLst>
            <pc:docMk/>
            <pc:sldMk cId="2295747415" sldId="261"/>
            <ac:picMk id="62" creationId="{BD0A13A9-CB27-CAB5-E608-9BC14171FD68}"/>
          </ac:picMkLst>
        </pc:picChg>
        <pc:picChg chg="add del mod ord">
          <ac:chgData name="Wyatt Tauber" userId="7e399a81-cb02-44ac-b83b-5ed4b0acc8fd" providerId="ADAL" clId="{F349F01C-ED6C-4F7A-9A38-0E26638F668A}" dt="2023-11-26T23:27:15.608" v="27870"/>
          <ac:picMkLst>
            <pc:docMk/>
            <pc:sldMk cId="2295747415" sldId="261"/>
            <ac:picMk id="67" creationId="{3F126CA2-805A-163B-0E66-0FFD1F22F597}"/>
          </ac:picMkLst>
        </pc:picChg>
        <pc:picChg chg="add del mod">
          <ac:chgData name="Wyatt Tauber" userId="7e399a81-cb02-44ac-b83b-5ed4b0acc8fd" providerId="ADAL" clId="{F349F01C-ED6C-4F7A-9A38-0E26638F668A}" dt="2023-11-26T23:27:17.205" v="27872"/>
          <ac:picMkLst>
            <pc:docMk/>
            <pc:sldMk cId="2295747415" sldId="261"/>
            <ac:picMk id="68" creationId="{2EC00C8E-E347-006F-80AB-AEED53D422CC}"/>
          </ac:picMkLst>
        </pc:picChg>
        <pc:picChg chg="add del mod ord">
          <ac:chgData name="Wyatt Tauber" userId="7e399a81-cb02-44ac-b83b-5ed4b0acc8fd" providerId="ADAL" clId="{F349F01C-ED6C-4F7A-9A38-0E26638F668A}" dt="2023-11-26T23:28:00.675" v="27873"/>
          <ac:picMkLst>
            <pc:docMk/>
            <pc:sldMk cId="2295747415" sldId="261"/>
            <ac:picMk id="71" creationId="{9AD984A3-C387-FF1B-1555-9189EF07246C}"/>
          </ac:picMkLst>
        </pc:picChg>
        <pc:picChg chg="add del mod">
          <ac:chgData name="Wyatt Tauber" userId="7e399a81-cb02-44ac-b83b-5ed4b0acc8fd" providerId="ADAL" clId="{F349F01C-ED6C-4F7A-9A38-0E26638F668A}" dt="2023-11-26T23:28:04.807" v="27875"/>
          <ac:picMkLst>
            <pc:docMk/>
            <pc:sldMk cId="2295747415" sldId="261"/>
            <ac:picMk id="72" creationId="{95F7AAE8-8AF2-A452-D375-0FBAD5313A43}"/>
          </ac:picMkLst>
        </pc:picChg>
        <pc:picChg chg="add del mod ord">
          <ac:chgData name="Wyatt Tauber" userId="7e399a81-cb02-44ac-b83b-5ed4b0acc8fd" providerId="ADAL" clId="{F349F01C-ED6C-4F7A-9A38-0E26638F668A}" dt="2023-11-26T23:28:51.814" v="27876"/>
          <ac:picMkLst>
            <pc:docMk/>
            <pc:sldMk cId="2295747415" sldId="261"/>
            <ac:picMk id="75" creationId="{CC20EC22-7F55-C5B7-DE29-627ABF455EC5}"/>
          </ac:picMkLst>
        </pc:picChg>
        <pc:picChg chg="add mod">
          <ac:chgData name="Wyatt Tauber" userId="7e399a81-cb02-44ac-b83b-5ed4b0acc8fd" providerId="ADAL" clId="{F349F01C-ED6C-4F7A-9A38-0E26638F668A}" dt="2023-11-26T23:28:51.814" v="27876"/>
          <ac:picMkLst>
            <pc:docMk/>
            <pc:sldMk cId="2295747415" sldId="261"/>
            <ac:picMk id="76" creationId="{5CBF81D3-8F4F-BB98-8FCE-AAA5C12CE771}"/>
          </ac:picMkLst>
        </pc:picChg>
        <pc:picChg chg="add del mod">
          <ac:chgData name="Wyatt Tauber" userId="7e399a81-cb02-44ac-b83b-5ed4b0acc8fd" providerId="ADAL" clId="{F349F01C-ED6C-4F7A-9A38-0E26638F668A}" dt="2023-11-23T19:12:03.539" v="1006" actId="478"/>
          <ac:picMkLst>
            <pc:docMk/>
            <pc:sldMk cId="2295747415" sldId="261"/>
            <ac:picMk id="1026" creationId="{A80620AC-7752-0C12-DEDE-4C7553E8EAFC}"/>
          </ac:picMkLst>
        </pc:picChg>
        <pc:picChg chg="add del mod">
          <ac:chgData name="Wyatt Tauber" userId="7e399a81-cb02-44ac-b83b-5ed4b0acc8fd" providerId="ADAL" clId="{F349F01C-ED6C-4F7A-9A38-0E26638F668A}" dt="2023-11-24T05:30:29.058" v="6569" actId="21"/>
          <ac:picMkLst>
            <pc:docMk/>
            <pc:sldMk cId="2295747415" sldId="261"/>
            <ac:picMk id="1026" creationId="{BDD2C239-1BCC-717E-B2B7-53906ACDE66B}"/>
          </ac:picMkLst>
        </pc:picChg>
      </pc:sldChg>
      <pc:sldChg chg="addSp delSp modSp new mod modTransition modAnim modNotesTx">
        <pc:chgData name="Wyatt Tauber" userId="7e399a81-cb02-44ac-b83b-5ed4b0acc8fd" providerId="ADAL" clId="{F349F01C-ED6C-4F7A-9A38-0E26638F668A}" dt="2023-11-27T00:33:58.639" v="27915"/>
        <pc:sldMkLst>
          <pc:docMk/>
          <pc:sldMk cId="2819214128" sldId="262"/>
        </pc:sldMkLst>
        <pc:spChg chg="mod">
          <ac:chgData name="Wyatt Tauber" userId="7e399a81-cb02-44ac-b83b-5ed4b0acc8fd" providerId="ADAL" clId="{F349F01C-ED6C-4F7A-9A38-0E26638F668A}" dt="2023-11-23T19:08:58.921" v="940" actId="20577"/>
          <ac:spMkLst>
            <pc:docMk/>
            <pc:sldMk cId="2819214128" sldId="262"/>
            <ac:spMk id="2" creationId="{811F1E12-F3EF-C43E-25F4-6F79B79B9F8B}"/>
          </ac:spMkLst>
        </pc:spChg>
        <pc:spChg chg="mod">
          <ac:chgData name="Wyatt Tauber" userId="7e399a81-cb02-44ac-b83b-5ed4b0acc8fd" providerId="ADAL" clId="{F349F01C-ED6C-4F7A-9A38-0E26638F668A}" dt="2023-11-24T03:26:35.436" v="3681" actId="20577"/>
          <ac:spMkLst>
            <pc:docMk/>
            <pc:sldMk cId="2819214128" sldId="262"/>
            <ac:spMk id="3" creationId="{AFFC36F6-4592-F8EA-72CB-64896168248A}"/>
          </ac:spMkLst>
        </pc:spChg>
        <pc:spChg chg="add del mod">
          <ac:chgData name="Wyatt Tauber" userId="7e399a81-cb02-44ac-b83b-5ed4b0acc8fd" providerId="ADAL" clId="{F349F01C-ED6C-4F7A-9A38-0E26638F668A}" dt="2023-11-24T05:32:35.550" v="6707" actId="478"/>
          <ac:spMkLst>
            <pc:docMk/>
            <pc:sldMk cId="2819214128" sldId="262"/>
            <ac:spMk id="6" creationId="{BB0A77A8-A20A-39A3-5A49-688695B3E11B}"/>
          </ac:spMkLst>
        </pc:spChg>
        <pc:spChg chg="add mod">
          <ac:chgData name="Wyatt Tauber" userId="7e399a81-cb02-44ac-b83b-5ed4b0acc8fd" providerId="ADAL" clId="{F349F01C-ED6C-4F7A-9A38-0E26638F668A}" dt="2023-11-23T20:39:30.383" v="1022"/>
          <ac:spMkLst>
            <pc:docMk/>
            <pc:sldMk cId="2819214128" sldId="262"/>
            <ac:spMk id="7" creationId="{BBE92997-76F5-FE67-A5E7-E7B7906F2018}"/>
          </ac:spMkLst>
        </pc:spChg>
        <pc:picChg chg="add del mod">
          <ac:chgData name="Wyatt Tauber" userId="7e399a81-cb02-44ac-b83b-5ed4b0acc8fd" providerId="ADAL" clId="{F349F01C-ED6C-4F7A-9A38-0E26638F668A}" dt="2023-11-23T19:09:42.751" v="980" actId="21"/>
          <ac:picMkLst>
            <pc:docMk/>
            <pc:sldMk cId="2819214128" sldId="262"/>
            <ac:picMk id="5" creationId="{650BD97B-CCC1-1ED6-E0C4-5A4D0B2E160B}"/>
          </ac:picMkLst>
        </pc:picChg>
        <pc:picChg chg="add del mod">
          <ac:chgData name="Wyatt Tauber" userId="7e399a81-cb02-44ac-b83b-5ed4b0acc8fd" providerId="ADAL" clId="{F349F01C-ED6C-4F7A-9A38-0E26638F668A}" dt="2023-11-27T00:32:34.021" v="27914"/>
          <ac:picMkLst>
            <pc:docMk/>
            <pc:sldMk cId="2819214128" sldId="262"/>
            <ac:picMk id="17" creationId="{E50D28EA-19FE-F013-4D6C-15F39A122F6A}"/>
          </ac:picMkLst>
        </pc:picChg>
        <pc:picChg chg="add del mod ord">
          <ac:chgData name="Wyatt Tauber" userId="7e399a81-cb02-44ac-b83b-5ed4b0acc8fd" providerId="ADAL" clId="{F349F01C-ED6C-4F7A-9A38-0E26638F668A}" dt="2023-11-27T00:33:58.639" v="27915"/>
          <ac:picMkLst>
            <pc:docMk/>
            <pc:sldMk cId="2819214128" sldId="262"/>
            <ac:picMk id="32" creationId="{12DF4C8B-C560-9C3B-D760-97DC9F659780}"/>
          </ac:picMkLst>
        </pc:picChg>
        <pc:picChg chg="add mod">
          <ac:chgData name="Wyatt Tauber" userId="7e399a81-cb02-44ac-b83b-5ed4b0acc8fd" providerId="ADAL" clId="{F349F01C-ED6C-4F7A-9A38-0E26638F668A}" dt="2023-11-27T00:33:58.639" v="27915"/>
          <ac:picMkLst>
            <pc:docMk/>
            <pc:sldMk cId="2819214128" sldId="262"/>
            <ac:picMk id="33" creationId="{43E351B8-A1F8-B01F-7000-0FC4C9C0A9F3}"/>
          </ac:picMkLst>
        </pc:picChg>
        <pc:picChg chg="add mod">
          <ac:chgData name="Wyatt Tauber" userId="7e399a81-cb02-44ac-b83b-5ed4b0acc8fd" providerId="ADAL" clId="{F349F01C-ED6C-4F7A-9A38-0E26638F668A}" dt="2023-11-24T05:54:50.040" v="6950"/>
          <ac:picMkLst>
            <pc:docMk/>
            <pc:sldMk cId="2819214128" sldId="262"/>
            <ac:picMk id="3074" creationId="{32C113D8-F777-CC3D-4D37-012B310805BB}"/>
          </ac:picMkLst>
        </pc:picChg>
      </pc:sldChg>
      <pc:sldChg chg="addSp delSp modSp new mod modNotesTx">
        <pc:chgData name="Wyatt Tauber" userId="7e399a81-cb02-44ac-b83b-5ed4b0acc8fd" providerId="ADAL" clId="{F349F01C-ED6C-4F7A-9A38-0E26638F668A}" dt="2023-11-26T22:49:10.448" v="27835"/>
        <pc:sldMkLst>
          <pc:docMk/>
          <pc:sldMk cId="1256649899" sldId="263"/>
        </pc:sldMkLst>
        <pc:spChg chg="mod">
          <ac:chgData name="Wyatt Tauber" userId="7e399a81-cb02-44ac-b83b-5ed4b0acc8fd" providerId="ADAL" clId="{F349F01C-ED6C-4F7A-9A38-0E26638F668A}" dt="2023-11-23T19:09:06.991" v="976" actId="20577"/>
          <ac:spMkLst>
            <pc:docMk/>
            <pc:sldMk cId="1256649899" sldId="263"/>
            <ac:spMk id="2" creationId="{120C6D83-AE44-6589-5886-B6A0591546B0}"/>
          </ac:spMkLst>
        </pc:spChg>
        <pc:spChg chg="mod">
          <ac:chgData name="Wyatt Tauber" userId="7e399a81-cb02-44ac-b83b-5ed4b0acc8fd" providerId="ADAL" clId="{F349F01C-ED6C-4F7A-9A38-0E26638F668A}" dt="2023-11-26T21:36:42.700" v="27488" actId="20577"/>
          <ac:spMkLst>
            <pc:docMk/>
            <pc:sldMk cId="1256649899" sldId="263"/>
            <ac:spMk id="3" creationId="{A42580EC-37D0-6C39-F347-242CEF70B48A}"/>
          </ac:spMkLst>
        </pc:spChg>
        <pc:spChg chg="add del mod">
          <ac:chgData name="Wyatt Tauber" userId="7e399a81-cb02-44ac-b83b-5ed4b0acc8fd" providerId="ADAL" clId="{F349F01C-ED6C-4F7A-9A38-0E26638F668A}" dt="2023-11-26T08:49:21.845" v="20811" actId="478"/>
          <ac:spMkLst>
            <pc:docMk/>
            <pc:sldMk cId="1256649899" sldId="263"/>
            <ac:spMk id="6" creationId="{06C52496-7AD9-32FA-1252-CBFC2BF1ECDB}"/>
          </ac:spMkLst>
        </pc:spChg>
        <pc:spChg chg="add mod">
          <ac:chgData name="Wyatt Tauber" userId="7e399a81-cb02-44ac-b83b-5ed4b0acc8fd" providerId="ADAL" clId="{F349F01C-ED6C-4F7A-9A38-0E26638F668A}" dt="2023-11-23T20:39:31.424" v="1023"/>
          <ac:spMkLst>
            <pc:docMk/>
            <pc:sldMk cId="1256649899" sldId="263"/>
            <ac:spMk id="7" creationId="{C7225722-637E-2AAA-78A5-5CE944203F32}"/>
          </ac:spMkLst>
        </pc:spChg>
        <pc:spChg chg="add mod">
          <ac:chgData name="Wyatt Tauber" userId="7e399a81-cb02-44ac-b83b-5ed4b0acc8fd" providerId="ADAL" clId="{F349F01C-ED6C-4F7A-9A38-0E26638F668A}" dt="2023-11-26T05:14:37.260" v="12709" actId="113"/>
          <ac:spMkLst>
            <pc:docMk/>
            <pc:sldMk cId="1256649899" sldId="263"/>
            <ac:spMk id="8" creationId="{2A58A6A9-9E02-0841-DC41-CA05E7D66F31}"/>
          </ac:spMkLst>
        </pc:spChg>
        <pc:picChg chg="add mod">
          <ac:chgData name="Wyatt Tauber" userId="7e399a81-cb02-44ac-b83b-5ed4b0acc8fd" providerId="ADAL" clId="{F349F01C-ED6C-4F7A-9A38-0E26638F668A}" dt="2023-11-23T19:11:16.977" v="996" actId="14100"/>
          <ac:picMkLst>
            <pc:docMk/>
            <pc:sldMk cId="1256649899" sldId="263"/>
            <ac:picMk id="5" creationId="{269ACDE4-EBB0-7B36-2993-EB4B99CD79CD}"/>
          </ac:picMkLst>
        </pc:picChg>
        <pc:picChg chg="add mod">
          <ac:chgData name="Wyatt Tauber" userId="7e399a81-cb02-44ac-b83b-5ed4b0acc8fd" providerId="ADAL" clId="{F349F01C-ED6C-4F7A-9A38-0E26638F668A}" dt="2023-11-26T22:49:10.448" v="27835"/>
          <ac:picMkLst>
            <pc:docMk/>
            <pc:sldMk cId="1256649899" sldId="263"/>
            <ac:picMk id="16" creationId="{4AA69EB6-2785-55B6-0B62-EAF3D3A4180E}"/>
          </ac:picMkLst>
        </pc:picChg>
      </pc:sldChg>
      <pc:sldChg chg="addSp delSp modSp new mod modTransition modAnim modNotesTx">
        <pc:chgData name="Wyatt Tauber" userId="7e399a81-cb02-44ac-b83b-5ed4b0acc8fd" providerId="ADAL" clId="{F349F01C-ED6C-4F7A-9A38-0E26638F668A}" dt="2023-11-27T01:12:37.367" v="27945"/>
        <pc:sldMkLst>
          <pc:docMk/>
          <pc:sldMk cId="2936377375" sldId="264"/>
        </pc:sldMkLst>
        <pc:spChg chg="mod">
          <ac:chgData name="Wyatt Tauber" userId="7e399a81-cb02-44ac-b83b-5ed4b0acc8fd" providerId="ADAL" clId="{F349F01C-ED6C-4F7A-9A38-0E26638F668A}" dt="2023-11-24T04:59:02.280" v="5357" actId="20577"/>
          <ac:spMkLst>
            <pc:docMk/>
            <pc:sldMk cId="2936377375" sldId="264"/>
            <ac:spMk id="2" creationId="{1842E4DB-B19F-8190-C084-A776F6BE1383}"/>
          </ac:spMkLst>
        </pc:spChg>
        <pc:spChg chg="del mod">
          <ac:chgData name="Wyatt Tauber" userId="7e399a81-cb02-44ac-b83b-5ed4b0acc8fd" providerId="ADAL" clId="{F349F01C-ED6C-4F7A-9A38-0E26638F668A}" dt="2023-11-24T05:02:04.708" v="5555" actId="478"/>
          <ac:spMkLst>
            <pc:docMk/>
            <pc:sldMk cId="2936377375" sldId="264"/>
            <ac:spMk id="3" creationId="{A2B56545-81C9-0A95-8936-FFB9F5C58685}"/>
          </ac:spMkLst>
        </pc:spChg>
        <pc:spChg chg="add mod">
          <ac:chgData name="Wyatt Tauber" userId="7e399a81-cb02-44ac-b83b-5ed4b0acc8fd" providerId="ADAL" clId="{F349F01C-ED6C-4F7A-9A38-0E26638F668A}" dt="2023-11-24T05:33:24.563" v="6714"/>
          <ac:spMkLst>
            <pc:docMk/>
            <pc:sldMk cId="2936377375" sldId="264"/>
            <ac:spMk id="6" creationId="{4B586B9F-5FA3-29A2-CB43-757066D9C814}"/>
          </ac:spMkLst>
        </pc:spChg>
        <pc:graphicFrameChg chg="add mod modGraphic">
          <ac:chgData name="Wyatt Tauber" userId="7e399a81-cb02-44ac-b83b-5ed4b0acc8fd" providerId="ADAL" clId="{F349F01C-ED6C-4F7A-9A38-0E26638F668A}" dt="2023-11-26T02:43:01.047" v="10793" actId="2711"/>
          <ac:graphicFrameMkLst>
            <pc:docMk/>
            <pc:sldMk cId="2936377375" sldId="264"/>
            <ac:graphicFrameMk id="5" creationId="{B995939B-503B-0CD7-EF36-FA9E8F00D762}"/>
          </ac:graphicFrameMkLst>
        </pc:graphicFrameChg>
        <pc:picChg chg="add del mod">
          <ac:chgData name="Wyatt Tauber" userId="7e399a81-cb02-44ac-b83b-5ed4b0acc8fd" providerId="ADAL" clId="{F349F01C-ED6C-4F7A-9A38-0E26638F668A}" dt="2023-11-27T00:54:29.981" v="27929"/>
          <ac:picMkLst>
            <pc:docMk/>
            <pc:sldMk cId="2936377375" sldId="264"/>
            <ac:picMk id="14" creationId="{40F0BEB9-8193-3B33-A66F-7EAEE2114AAF}"/>
          </ac:picMkLst>
        </pc:picChg>
        <pc:picChg chg="add del mod ord">
          <ac:chgData name="Wyatt Tauber" userId="7e399a81-cb02-44ac-b83b-5ed4b0acc8fd" providerId="ADAL" clId="{F349F01C-ED6C-4F7A-9A38-0E26638F668A}" dt="2023-11-27T00:56:40.927" v="27930"/>
          <ac:picMkLst>
            <pc:docMk/>
            <pc:sldMk cId="2936377375" sldId="264"/>
            <ac:picMk id="31" creationId="{A6BB4557-2708-E0B7-F4CC-21AC6EB58AD2}"/>
          </ac:picMkLst>
        </pc:picChg>
        <pc:picChg chg="add del mod">
          <ac:chgData name="Wyatt Tauber" userId="7e399a81-cb02-44ac-b83b-5ed4b0acc8fd" providerId="ADAL" clId="{F349F01C-ED6C-4F7A-9A38-0E26638F668A}" dt="2023-11-27T00:56:44.137" v="27932"/>
          <ac:picMkLst>
            <pc:docMk/>
            <pc:sldMk cId="2936377375" sldId="264"/>
            <ac:picMk id="32" creationId="{80D728AC-454B-9F0D-47D2-55933413F063}"/>
          </ac:picMkLst>
        </pc:picChg>
        <pc:picChg chg="add del mod ord">
          <ac:chgData name="Wyatt Tauber" userId="7e399a81-cb02-44ac-b83b-5ed4b0acc8fd" providerId="ADAL" clId="{F349F01C-ED6C-4F7A-9A38-0E26638F668A}" dt="2023-11-27T00:57:09.514" v="27933"/>
          <ac:picMkLst>
            <pc:docMk/>
            <pc:sldMk cId="2936377375" sldId="264"/>
            <ac:picMk id="35" creationId="{CDCA4923-AB3B-D8FA-E853-D6D156A954BB}"/>
          </ac:picMkLst>
        </pc:picChg>
        <pc:picChg chg="add del mod">
          <ac:chgData name="Wyatt Tauber" userId="7e399a81-cb02-44ac-b83b-5ed4b0acc8fd" providerId="ADAL" clId="{F349F01C-ED6C-4F7A-9A38-0E26638F668A}" dt="2023-11-27T00:57:13.581" v="27935"/>
          <ac:picMkLst>
            <pc:docMk/>
            <pc:sldMk cId="2936377375" sldId="264"/>
            <ac:picMk id="36" creationId="{7C8E56B3-B397-0F75-A1E6-7631BC6A3D8A}"/>
          </ac:picMkLst>
        </pc:picChg>
        <pc:picChg chg="add del mod ord">
          <ac:chgData name="Wyatt Tauber" userId="7e399a81-cb02-44ac-b83b-5ed4b0acc8fd" providerId="ADAL" clId="{F349F01C-ED6C-4F7A-9A38-0E26638F668A}" dt="2023-11-27T00:59:33.227" v="27936"/>
          <ac:picMkLst>
            <pc:docMk/>
            <pc:sldMk cId="2936377375" sldId="264"/>
            <ac:picMk id="39" creationId="{598114FC-C3C5-EECF-EF73-10C49C896D5D}"/>
          </ac:picMkLst>
        </pc:picChg>
        <pc:picChg chg="add del mod">
          <ac:chgData name="Wyatt Tauber" userId="7e399a81-cb02-44ac-b83b-5ed4b0acc8fd" providerId="ADAL" clId="{F349F01C-ED6C-4F7A-9A38-0E26638F668A}" dt="2023-11-27T01:00:11.832" v="27938"/>
          <ac:picMkLst>
            <pc:docMk/>
            <pc:sldMk cId="2936377375" sldId="264"/>
            <ac:picMk id="40" creationId="{D7BA0028-D5AC-B4C6-65C4-0A294F92DC71}"/>
          </ac:picMkLst>
        </pc:picChg>
        <pc:picChg chg="add del mod ord">
          <ac:chgData name="Wyatt Tauber" userId="7e399a81-cb02-44ac-b83b-5ed4b0acc8fd" providerId="ADAL" clId="{F349F01C-ED6C-4F7A-9A38-0E26638F668A}" dt="2023-11-27T01:03:58.044" v="27939"/>
          <ac:picMkLst>
            <pc:docMk/>
            <pc:sldMk cId="2936377375" sldId="264"/>
            <ac:picMk id="43" creationId="{B805BD1B-C2DA-553E-A836-18AFC7B5224F}"/>
          </ac:picMkLst>
        </pc:picChg>
        <pc:picChg chg="add del mod">
          <ac:chgData name="Wyatt Tauber" userId="7e399a81-cb02-44ac-b83b-5ed4b0acc8fd" providerId="ADAL" clId="{F349F01C-ED6C-4F7A-9A38-0E26638F668A}" dt="2023-11-27T01:07:12.216" v="27941"/>
          <ac:picMkLst>
            <pc:docMk/>
            <pc:sldMk cId="2936377375" sldId="264"/>
            <ac:picMk id="44" creationId="{DA1078C6-EB7A-5A2D-FF78-B9B6FB983C40}"/>
          </ac:picMkLst>
        </pc:picChg>
        <pc:picChg chg="add del mod ord">
          <ac:chgData name="Wyatt Tauber" userId="7e399a81-cb02-44ac-b83b-5ed4b0acc8fd" providerId="ADAL" clId="{F349F01C-ED6C-4F7A-9A38-0E26638F668A}" dt="2023-11-27T01:08:54.930" v="27942"/>
          <ac:picMkLst>
            <pc:docMk/>
            <pc:sldMk cId="2936377375" sldId="264"/>
            <ac:picMk id="49" creationId="{240FFC9E-88C7-B861-6ED0-63120221A726}"/>
          </ac:picMkLst>
        </pc:picChg>
        <pc:picChg chg="add del mod">
          <ac:chgData name="Wyatt Tauber" userId="7e399a81-cb02-44ac-b83b-5ed4b0acc8fd" providerId="ADAL" clId="{F349F01C-ED6C-4F7A-9A38-0E26638F668A}" dt="2023-11-27T01:09:01.988" v="27944"/>
          <ac:picMkLst>
            <pc:docMk/>
            <pc:sldMk cId="2936377375" sldId="264"/>
            <ac:picMk id="50" creationId="{E75EA718-D433-125D-0006-533A6686CC9E}"/>
          </ac:picMkLst>
        </pc:picChg>
        <pc:picChg chg="add del mod ord">
          <ac:chgData name="Wyatt Tauber" userId="7e399a81-cb02-44ac-b83b-5ed4b0acc8fd" providerId="ADAL" clId="{F349F01C-ED6C-4F7A-9A38-0E26638F668A}" dt="2023-11-27T01:12:37.367" v="27945"/>
          <ac:picMkLst>
            <pc:docMk/>
            <pc:sldMk cId="2936377375" sldId="264"/>
            <ac:picMk id="53" creationId="{63321CAC-8CBE-34A6-B740-FD23A664933F}"/>
          </ac:picMkLst>
        </pc:picChg>
        <pc:picChg chg="add mod">
          <ac:chgData name="Wyatt Tauber" userId="7e399a81-cb02-44ac-b83b-5ed4b0acc8fd" providerId="ADAL" clId="{F349F01C-ED6C-4F7A-9A38-0E26638F668A}" dt="2023-11-27T01:12:37.367" v="27945"/>
          <ac:picMkLst>
            <pc:docMk/>
            <pc:sldMk cId="2936377375" sldId="264"/>
            <ac:picMk id="54" creationId="{5FC64797-0B42-57D3-D739-ECAC3E5F7A71}"/>
          </ac:picMkLst>
        </pc:picChg>
      </pc:sldChg>
      <pc:sldChg chg="addSp delSp modSp add mod modTransition modAnim modNotesTx">
        <pc:chgData name="Wyatt Tauber" userId="7e399a81-cb02-44ac-b83b-5ed4b0acc8fd" providerId="ADAL" clId="{F349F01C-ED6C-4F7A-9A38-0E26638F668A}" dt="2023-11-26T23:06:57.436" v="27843"/>
        <pc:sldMkLst>
          <pc:docMk/>
          <pc:sldMk cId="1549342068" sldId="265"/>
        </pc:sldMkLst>
        <pc:spChg chg="mod">
          <ac:chgData name="Wyatt Tauber" userId="7e399a81-cb02-44ac-b83b-5ed4b0acc8fd" providerId="ADAL" clId="{F349F01C-ED6C-4F7A-9A38-0E26638F668A}" dt="2023-11-24T04:59:07.487" v="5358" actId="20577"/>
          <ac:spMkLst>
            <pc:docMk/>
            <pc:sldMk cId="1549342068" sldId="265"/>
            <ac:spMk id="2" creationId="{1842E4DB-B19F-8190-C084-A776F6BE1383}"/>
          </ac:spMkLst>
        </pc:spChg>
        <pc:spChg chg="del">
          <ac:chgData name="Wyatt Tauber" userId="7e399a81-cb02-44ac-b83b-5ed4b0acc8fd" providerId="ADAL" clId="{F349F01C-ED6C-4F7A-9A38-0E26638F668A}" dt="2023-11-24T05:02:46.392" v="5657" actId="478"/>
          <ac:spMkLst>
            <pc:docMk/>
            <pc:sldMk cId="1549342068" sldId="265"/>
            <ac:spMk id="3" creationId="{A2B56545-81C9-0A95-8936-FFB9F5C58685}"/>
          </ac:spMkLst>
        </pc:spChg>
        <pc:spChg chg="add mod">
          <ac:chgData name="Wyatt Tauber" userId="7e399a81-cb02-44ac-b83b-5ed4b0acc8fd" providerId="ADAL" clId="{F349F01C-ED6C-4F7A-9A38-0E26638F668A}" dt="2023-11-24T05:33:25.563" v="6715"/>
          <ac:spMkLst>
            <pc:docMk/>
            <pc:sldMk cId="1549342068" sldId="265"/>
            <ac:spMk id="6" creationId="{1E9807A8-3FCF-1671-1EBC-08681ABF9B5B}"/>
          </ac:spMkLst>
        </pc:spChg>
        <pc:graphicFrameChg chg="add mod modGraphic">
          <ac:chgData name="Wyatt Tauber" userId="7e399a81-cb02-44ac-b83b-5ed4b0acc8fd" providerId="ADAL" clId="{F349F01C-ED6C-4F7A-9A38-0E26638F668A}" dt="2023-11-26T02:43:11.676" v="10795" actId="20577"/>
          <ac:graphicFrameMkLst>
            <pc:docMk/>
            <pc:sldMk cId="1549342068" sldId="265"/>
            <ac:graphicFrameMk id="5" creationId="{E966A7C6-1345-6C59-F2F7-F000547C0B1B}"/>
          </ac:graphicFrameMkLst>
        </pc:graphicFrameChg>
        <pc:picChg chg="add del mod">
          <ac:chgData name="Wyatt Tauber" userId="7e399a81-cb02-44ac-b83b-5ed4b0acc8fd" providerId="ADAL" clId="{F349F01C-ED6C-4F7A-9A38-0E26638F668A}" dt="2023-11-26T23:00:51.219" v="27839"/>
          <ac:picMkLst>
            <pc:docMk/>
            <pc:sldMk cId="1549342068" sldId="265"/>
            <ac:picMk id="14" creationId="{950FA2CD-D541-88AE-C60B-E21CF14C8831}"/>
          </ac:picMkLst>
        </pc:picChg>
        <pc:picChg chg="add del mod ord">
          <ac:chgData name="Wyatt Tauber" userId="7e399a81-cb02-44ac-b83b-5ed4b0acc8fd" providerId="ADAL" clId="{F349F01C-ED6C-4F7A-9A38-0E26638F668A}" dt="2023-11-26T23:03:38.762" v="27840"/>
          <ac:picMkLst>
            <pc:docMk/>
            <pc:sldMk cId="1549342068" sldId="265"/>
            <ac:picMk id="18" creationId="{4BAE73A3-A6C8-9825-1EF5-AC3F5979386F}"/>
          </ac:picMkLst>
        </pc:picChg>
        <pc:picChg chg="add del mod">
          <ac:chgData name="Wyatt Tauber" userId="7e399a81-cb02-44ac-b83b-5ed4b0acc8fd" providerId="ADAL" clId="{F349F01C-ED6C-4F7A-9A38-0E26638F668A}" dt="2023-11-26T23:03:42.201" v="27842"/>
          <ac:picMkLst>
            <pc:docMk/>
            <pc:sldMk cId="1549342068" sldId="265"/>
            <ac:picMk id="19" creationId="{186998FD-194F-32BD-9B91-041DBD7816DA}"/>
          </ac:picMkLst>
        </pc:picChg>
        <pc:picChg chg="add del mod ord">
          <ac:chgData name="Wyatt Tauber" userId="7e399a81-cb02-44ac-b83b-5ed4b0acc8fd" providerId="ADAL" clId="{F349F01C-ED6C-4F7A-9A38-0E26638F668A}" dt="2023-11-26T23:06:57.436" v="27843"/>
          <ac:picMkLst>
            <pc:docMk/>
            <pc:sldMk cId="1549342068" sldId="265"/>
            <ac:picMk id="22" creationId="{EE039B68-56D2-BE5A-D4F5-46C9DCF030BC}"/>
          </ac:picMkLst>
        </pc:picChg>
        <pc:picChg chg="add mod">
          <ac:chgData name="Wyatt Tauber" userId="7e399a81-cb02-44ac-b83b-5ed4b0acc8fd" providerId="ADAL" clId="{F349F01C-ED6C-4F7A-9A38-0E26638F668A}" dt="2023-11-26T23:06:57.436" v="27843"/>
          <ac:picMkLst>
            <pc:docMk/>
            <pc:sldMk cId="1549342068" sldId="265"/>
            <ac:picMk id="23" creationId="{DEDFE1F5-1559-BE75-497A-2DF377E401E2}"/>
          </ac:picMkLst>
        </pc:picChg>
      </pc:sldChg>
      <pc:sldChg chg="addSp delSp modSp new mod modTransition modAnim modNotesTx">
        <pc:chgData name="Wyatt Tauber" userId="7e399a81-cb02-44ac-b83b-5ed4b0acc8fd" providerId="ADAL" clId="{F349F01C-ED6C-4F7A-9A38-0E26638F668A}" dt="2023-11-27T00:26:04.698" v="27909"/>
        <pc:sldMkLst>
          <pc:docMk/>
          <pc:sldMk cId="2098195197" sldId="266"/>
        </pc:sldMkLst>
        <pc:spChg chg="mod">
          <ac:chgData name="Wyatt Tauber" userId="7e399a81-cb02-44ac-b83b-5ed4b0acc8fd" providerId="ADAL" clId="{F349F01C-ED6C-4F7A-9A38-0E26638F668A}" dt="2023-11-26T05:27:20.714" v="13261" actId="20577"/>
          <ac:spMkLst>
            <pc:docMk/>
            <pc:sldMk cId="2098195197" sldId="266"/>
            <ac:spMk id="2" creationId="{167F45AE-C5D0-82C1-FCF0-9EA3085B72C9}"/>
          </ac:spMkLst>
        </pc:spChg>
        <pc:spChg chg="del mod">
          <ac:chgData name="Wyatt Tauber" userId="7e399a81-cb02-44ac-b83b-5ed4b0acc8fd" providerId="ADAL" clId="{F349F01C-ED6C-4F7A-9A38-0E26638F668A}" dt="2023-11-26T05:14:57.615" v="12710" actId="478"/>
          <ac:spMkLst>
            <pc:docMk/>
            <pc:sldMk cId="2098195197" sldId="266"/>
            <ac:spMk id="3" creationId="{01A5E684-475E-5DE8-5F84-B1CBDF666401}"/>
          </ac:spMkLst>
        </pc:spChg>
        <pc:spChg chg="add mod">
          <ac:chgData name="Wyatt Tauber" userId="7e399a81-cb02-44ac-b83b-5ed4b0acc8fd" providerId="ADAL" clId="{F349F01C-ED6C-4F7A-9A38-0E26638F668A}" dt="2023-11-24T05:33:15.153" v="6712"/>
          <ac:spMkLst>
            <pc:docMk/>
            <pc:sldMk cId="2098195197" sldId="266"/>
            <ac:spMk id="5" creationId="{9735B6FC-107E-D3E0-C944-FB655548AAA8}"/>
          </ac:spMkLst>
        </pc:spChg>
        <pc:graphicFrameChg chg="add mod modGraphic">
          <ac:chgData name="Wyatt Tauber" userId="7e399a81-cb02-44ac-b83b-5ed4b0acc8fd" providerId="ADAL" clId="{F349F01C-ED6C-4F7A-9A38-0E26638F668A}" dt="2023-11-26T20:08:37.146" v="23813" actId="12"/>
          <ac:graphicFrameMkLst>
            <pc:docMk/>
            <pc:sldMk cId="2098195197" sldId="266"/>
            <ac:graphicFrameMk id="6" creationId="{5490B910-4BF0-CD83-DACE-C64ABC5F8AA9}"/>
          </ac:graphicFrameMkLst>
        </pc:graphicFrameChg>
        <pc:picChg chg="add del mod">
          <ac:chgData name="Wyatt Tauber" userId="7e399a81-cb02-44ac-b83b-5ed4b0acc8fd" providerId="ADAL" clId="{F349F01C-ED6C-4F7A-9A38-0E26638F668A}" dt="2023-11-26T23:32:02.621" v="27878"/>
          <ac:picMkLst>
            <pc:docMk/>
            <pc:sldMk cId="2098195197" sldId="266"/>
            <ac:picMk id="22" creationId="{29497B8A-5E99-9166-A7CF-4BE653144F11}"/>
          </ac:picMkLst>
        </pc:picChg>
        <pc:picChg chg="add del mod ord">
          <ac:chgData name="Wyatt Tauber" userId="7e399a81-cb02-44ac-b83b-5ed4b0acc8fd" providerId="ADAL" clId="{F349F01C-ED6C-4F7A-9A38-0E26638F668A}" dt="2023-11-26T23:34:38.681" v="27879"/>
          <ac:picMkLst>
            <pc:docMk/>
            <pc:sldMk cId="2098195197" sldId="266"/>
            <ac:picMk id="82" creationId="{0D7EFC2E-DBCB-85B4-1427-A488DAAAC2B4}"/>
          </ac:picMkLst>
        </pc:picChg>
        <pc:picChg chg="add del mod">
          <ac:chgData name="Wyatt Tauber" userId="7e399a81-cb02-44ac-b83b-5ed4b0acc8fd" providerId="ADAL" clId="{F349F01C-ED6C-4F7A-9A38-0E26638F668A}" dt="2023-11-26T23:41:05.704" v="27884"/>
          <ac:picMkLst>
            <pc:docMk/>
            <pc:sldMk cId="2098195197" sldId="266"/>
            <ac:picMk id="83" creationId="{7C6B2F58-6BF1-65B5-960C-28F7AEFDFA3C}"/>
          </ac:picMkLst>
        </pc:picChg>
        <pc:picChg chg="add del mod ord">
          <ac:chgData name="Wyatt Tauber" userId="7e399a81-cb02-44ac-b83b-5ed4b0acc8fd" providerId="ADAL" clId="{F349F01C-ED6C-4F7A-9A38-0E26638F668A}" dt="2023-11-26T23:43:41.088" v="27885"/>
          <ac:picMkLst>
            <pc:docMk/>
            <pc:sldMk cId="2098195197" sldId="266"/>
            <ac:picMk id="98" creationId="{E7906CD7-0B34-A756-7A3C-9F958C844C1C}"/>
          </ac:picMkLst>
        </pc:picChg>
        <pc:picChg chg="add del mod">
          <ac:chgData name="Wyatt Tauber" userId="7e399a81-cb02-44ac-b83b-5ed4b0acc8fd" providerId="ADAL" clId="{F349F01C-ED6C-4F7A-9A38-0E26638F668A}" dt="2023-11-27T00:20:44.685" v="27905"/>
          <ac:picMkLst>
            <pc:docMk/>
            <pc:sldMk cId="2098195197" sldId="266"/>
            <ac:picMk id="99" creationId="{454FDD39-21BE-1E36-5069-4AFB6996C3B9}"/>
          </ac:picMkLst>
        </pc:picChg>
        <pc:picChg chg="add del mod ord">
          <ac:chgData name="Wyatt Tauber" userId="7e399a81-cb02-44ac-b83b-5ed4b0acc8fd" providerId="ADAL" clId="{F349F01C-ED6C-4F7A-9A38-0E26638F668A}" dt="2023-11-27T00:22:57.671" v="27906"/>
          <ac:picMkLst>
            <pc:docMk/>
            <pc:sldMk cId="2098195197" sldId="266"/>
            <ac:picMk id="120" creationId="{F5DDEF3C-7F9C-EDAC-C618-4C687DBF4D99}"/>
          </ac:picMkLst>
        </pc:picChg>
        <pc:picChg chg="add del mod">
          <ac:chgData name="Wyatt Tauber" userId="7e399a81-cb02-44ac-b83b-5ed4b0acc8fd" providerId="ADAL" clId="{F349F01C-ED6C-4F7A-9A38-0E26638F668A}" dt="2023-11-27T00:23:17.662" v="27908"/>
          <ac:picMkLst>
            <pc:docMk/>
            <pc:sldMk cId="2098195197" sldId="266"/>
            <ac:picMk id="121" creationId="{98564623-EF12-DD9D-1558-FF84A97A1116}"/>
          </ac:picMkLst>
        </pc:picChg>
        <pc:picChg chg="add del mod ord">
          <ac:chgData name="Wyatt Tauber" userId="7e399a81-cb02-44ac-b83b-5ed4b0acc8fd" providerId="ADAL" clId="{F349F01C-ED6C-4F7A-9A38-0E26638F668A}" dt="2023-11-27T00:26:04.698" v="27909"/>
          <ac:picMkLst>
            <pc:docMk/>
            <pc:sldMk cId="2098195197" sldId="266"/>
            <ac:picMk id="124" creationId="{C13BA3AD-09A0-90BC-30D7-4099DEB54C93}"/>
          </ac:picMkLst>
        </pc:picChg>
        <pc:picChg chg="add mod">
          <ac:chgData name="Wyatt Tauber" userId="7e399a81-cb02-44ac-b83b-5ed4b0acc8fd" providerId="ADAL" clId="{F349F01C-ED6C-4F7A-9A38-0E26638F668A}" dt="2023-11-27T00:26:04.698" v="27909"/>
          <ac:picMkLst>
            <pc:docMk/>
            <pc:sldMk cId="2098195197" sldId="266"/>
            <ac:picMk id="125" creationId="{0F9BFB7B-35E6-075A-5576-15C77672368D}"/>
          </ac:picMkLst>
        </pc:picChg>
      </pc:sldChg>
      <pc:sldChg chg="addSp delSp modSp new mod modTransition modAnim modNotesTx">
        <pc:chgData name="Wyatt Tauber" userId="7e399a81-cb02-44ac-b83b-5ed4b0acc8fd" providerId="ADAL" clId="{F349F01C-ED6C-4F7A-9A38-0E26638F668A}" dt="2023-11-26T22:16:24.039" v="27810"/>
        <pc:sldMkLst>
          <pc:docMk/>
          <pc:sldMk cId="27284295" sldId="267"/>
        </pc:sldMkLst>
        <pc:spChg chg="mod">
          <ac:chgData name="Wyatt Tauber" userId="7e399a81-cb02-44ac-b83b-5ed4b0acc8fd" providerId="ADAL" clId="{F349F01C-ED6C-4F7A-9A38-0E26638F668A}" dt="2023-11-26T05:42:39.200" v="13565" actId="20577"/>
          <ac:spMkLst>
            <pc:docMk/>
            <pc:sldMk cId="27284295" sldId="267"/>
            <ac:spMk id="2" creationId="{3735837E-613B-9DA7-2FAD-A4C017AE1E13}"/>
          </ac:spMkLst>
        </pc:spChg>
        <pc:spChg chg="del mod">
          <ac:chgData name="Wyatt Tauber" userId="7e399a81-cb02-44ac-b83b-5ed4b0acc8fd" providerId="ADAL" clId="{F349F01C-ED6C-4F7A-9A38-0E26638F668A}" dt="2023-11-26T05:15:00.869" v="12711" actId="478"/>
          <ac:spMkLst>
            <pc:docMk/>
            <pc:sldMk cId="27284295" sldId="267"/>
            <ac:spMk id="3" creationId="{F7C00B17-7A68-1AB0-04B0-585E299DC87B}"/>
          </ac:spMkLst>
        </pc:spChg>
        <pc:spChg chg="add mod">
          <ac:chgData name="Wyatt Tauber" userId="7e399a81-cb02-44ac-b83b-5ed4b0acc8fd" providerId="ADAL" clId="{F349F01C-ED6C-4F7A-9A38-0E26638F668A}" dt="2023-11-24T05:33:16.286" v="6713"/>
          <ac:spMkLst>
            <pc:docMk/>
            <pc:sldMk cId="27284295" sldId="267"/>
            <ac:spMk id="5" creationId="{E9EE45C4-6932-24E1-854D-16943E8C0FAA}"/>
          </ac:spMkLst>
        </pc:spChg>
        <pc:graphicFrameChg chg="add mod modGraphic">
          <ac:chgData name="Wyatt Tauber" userId="7e399a81-cb02-44ac-b83b-5ed4b0acc8fd" providerId="ADAL" clId="{F349F01C-ED6C-4F7A-9A38-0E26638F668A}" dt="2023-11-26T20:08:45.264" v="23814" actId="12"/>
          <ac:graphicFrameMkLst>
            <pc:docMk/>
            <pc:sldMk cId="27284295" sldId="267"/>
            <ac:graphicFrameMk id="6" creationId="{2640D9E6-1A71-D1F5-5D4A-276D67BFEB86}"/>
          </ac:graphicFrameMkLst>
        </pc:graphicFrameChg>
        <pc:picChg chg="add del mod">
          <ac:chgData name="Wyatt Tauber" userId="7e399a81-cb02-44ac-b83b-5ed4b0acc8fd" providerId="ADAL" clId="{F349F01C-ED6C-4F7A-9A38-0E26638F668A}" dt="2023-11-26T22:13:12.314" v="27803"/>
          <ac:picMkLst>
            <pc:docMk/>
            <pc:sldMk cId="27284295" sldId="267"/>
            <ac:picMk id="23" creationId="{0F66855D-E539-20A5-3FCC-DD93ACA05611}"/>
          </ac:picMkLst>
        </pc:picChg>
        <pc:picChg chg="add del mod ord">
          <ac:chgData name="Wyatt Tauber" userId="7e399a81-cb02-44ac-b83b-5ed4b0acc8fd" providerId="ADAL" clId="{F349F01C-ED6C-4F7A-9A38-0E26638F668A}" dt="2023-11-26T22:13:53.232" v="27804"/>
          <ac:picMkLst>
            <pc:docMk/>
            <pc:sldMk cId="27284295" sldId="267"/>
            <ac:picMk id="26" creationId="{E49EEF8B-1B4A-D3F7-D7D4-B8F051600F2F}"/>
          </ac:picMkLst>
        </pc:picChg>
        <pc:picChg chg="add del mod">
          <ac:chgData name="Wyatt Tauber" userId="7e399a81-cb02-44ac-b83b-5ed4b0acc8fd" providerId="ADAL" clId="{F349F01C-ED6C-4F7A-9A38-0E26638F668A}" dt="2023-11-26T22:14:13.433" v="27806"/>
          <ac:picMkLst>
            <pc:docMk/>
            <pc:sldMk cId="27284295" sldId="267"/>
            <ac:picMk id="27" creationId="{E12F8230-54CB-F96D-03A4-41849C65AE60}"/>
          </ac:picMkLst>
        </pc:picChg>
        <pc:picChg chg="add del mod ord">
          <ac:chgData name="Wyatt Tauber" userId="7e399a81-cb02-44ac-b83b-5ed4b0acc8fd" providerId="ADAL" clId="{F349F01C-ED6C-4F7A-9A38-0E26638F668A}" dt="2023-11-26T22:14:28.741" v="27807"/>
          <ac:picMkLst>
            <pc:docMk/>
            <pc:sldMk cId="27284295" sldId="267"/>
            <ac:picMk id="30" creationId="{DD2C10A2-3B35-7754-F426-EF7D3424E991}"/>
          </ac:picMkLst>
        </pc:picChg>
        <pc:picChg chg="add del mod">
          <ac:chgData name="Wyatt Tauber" userId="7e399a81-cb02-44ac-b83b-5ed4b0acc8fd" providerId="ADAL" clId="{F349F01C-ED6C-4F7A-9A38-0E26638F668A}" dt="2023-11-26T22:14:30.303" v="27809"/>
          <ac:picMkLst>
            <pc:docMk/>
            <pc:sldMk cId="27284295" sldId="267"/>
            <ac:picMk id="31" creationId="{2C40DBE6-F9B4-91E4-0A27-28E0CCD2BF4D}"/>
          </ac:picMkLst>
        </pc:picChg>
        <pc:picChg chg="add del mod ord">
          <ac:chgData name="Wyatt Tauber" userId="7e399a81-cb02-44ac-b83b-5ed4b0acc8fd" providerId="ADAL" clId="{F349F01C-ED6C-4F7A-9A38-0E26638F668A}" dt="2023-11-26T22:16:24.039" v="27810"/>
          <ac:picMkLst>
            <pc:docMk/>
            <pc:sldMk cId="27284295" sldId="267"/>
            <ac:picMk id="34" creationId="{3F5390EC-7F5F-EE49-3BB6-A786D35906EB}"/>
          </ac:picMkLst>
        </pc:picChg>
        <pc:picChg chg="add mod">
          <ac:chgData name="Wyatt Tauber" userId="7e399a81-cb02-44ac-b83b-5ed4b0acc8fd" providerId="ADAL" clId="{F349F01C-ED6C-4F7A-9A38-0E26638F668A}" dt="2023-11-26T22:16:24.039" v="27810"/>
          <ac:picMkLst>
            <pc:docMk/>
            <pc:sldMk cId="27284295" sldId="267"/>
            <ac:picMk id="35" creationId="{B497D000-3C17-BAA5-E4D3-6EAAC2F0642B}"/>
          </ac:picMkLst>
        </pc:picChg>
      </pc:sldChg>
      <pc:sldChg chg="addSp delSp modSp new mod ord modTransition modAnim modNotesTx">
        <pc:chgData name="Wyatt Tauber" userId="7e399a81-cb02-44ac-b83b-5ed4b0acc8fd" providerId="ADAL" clId="{F349F01C-ED6C-4F7A-9A38-0E26638F668A}" dt="2023-11-26T23:22:32.727" v="27864"/>
        <pc:sldMkLst>
          <pc:docMk/>
          <pc:sldMk cId="1014689280" sldId="268"/>
        </pc:sldMkLst>
        <pc:spChg chg="mod">
          <ac:chgData name="Wyatt Tauber" userId="7e399a81-cb02-44ac-b83b-5ed4b0acc8fd" providerId="ADAL" clId="{F349F01C-ED6C-4F7A-9A38-0E26638F668A}" dt="2023-11-24T05:31:08.800" v="6646" actId="20577"/>
          <ac:spMkLst>
            <pc:docMk/>
            <pc:sldMk cId="1014689280" sldId="268"/>
            <ac:spMk id="2" creationId="{D5FBC751-2DA2-F77A-4427-747254EAC7D5}"/>
          </ac:spMkLst>
        </pc:spChg>
        <pc:spChg chg="mod">
          <ac:chgData name="Wyatt Tauber" userId="7e399a81-cb02-44ac-b83b-5ed4b0acc8fd" providerId="ADAL" clId="{F349F01C-ED6C-4F7A-9A38-0E26638F668A}" dt="2023-11-26T19:52:42.599" v="23457" actId="113"/>
          <ac:spMkLst>
            <pc:docMk/>
            <pc:sldMk cId="1014689280" sldId="268"/>
            <ac:spMk id="3" creationId="{91E2AD76-088E-CC5A-2258-90E279DDA9FB}"/>
          </ac:spMkLst>
        </pc:spChg>
        <pc:spChg chg="add mod">
          <ac:chgData name="Wyatt Tauber" userId="7e399a81-cb02-44ac-b83b-5ed4b0acc8fd" providerId="ADAL" clId="{F349F01C-ED6C-4F7A-9A38-0E26638F668A}" dt="2023-11-24T05:33:14.201" v="6711"/>
          <ac:spMkLst>
            <pc:docMk/>
            <pc:sldMk cId="1014689280" sldId="268"/>
            <ac:spMk id="6" creationId="{B17C039A-6446-77D2-6A59-D36A9ABB99CB}"/>
          </ac:spMkLst>
        </pc:spChg>
        <pc:picChg chg="add del mod">
          <ac:chgData name="Wyatt Tauber" userId="7e399a81-cb02-44ac-b83b-5ed4b0acc8fd" providerId="ADAL" clId="{F349F01C-ED6C-4F7A-9A38-0E26638F668A}" dt="2023-11-26T00:21:07.446" v="7277" actId="21"/>
          <ac:picMkLst>
            <pc:docMk/>
            <pc:sldMk cId="1014689280" sldId="268"/>
            <ac:picMk id="5" creationId="{2947F564-AF76-490C-883B-E0B72DF0DDBF}"/>
          </ac:picMkLst>
        </pc:picChg>
        <pc:picChg chg="add del mod">
          <ac:chgData name="Wyatt Tauber" userId="7e399a81-cb02-44ac-b83b-5ed4b0acc8fd" providerId="ADAL" clId="{F349F01C-ED6C-4F7A-9A38-0E26638F668A}" dt="2023-11-26T21:57:23.825" v="27797"/>
          <ac:picMkLst>
            <pc:docMk/>
            <pc:sldMk cId="1014689280" sldId="268"/>
            <ac:picMk id="22" creationId="{C00B9149-625A-0CDB-CCCF-A77F86E4F9E6}"/>
          </ac:picMkLst>
        </pc:picChg>
        <pc:picChg chg="add del mod ord">
          <ac:chgData name="Wyatt Tauber" userId="7e399a81-cb02-44ac-b83b-5ed4b0acc8fd" providerId="ADAL" clId="{F349F01C-ED6C-4F7A-9A38-0E26638F668A}" dt="2023-11-26T21:59:22.526" v="27798"/>
          <ac:picMkLst>
            <pc:docMk/>
            <pc:sldMk cId="1014689280" sldId="268"/>
            <ac:picMk id="26" creationId="{7F73F61A-2B0D-FC7F-C55B-DA15A4F29E28}"/>
          </ac:picMkLst>
        </pc:picChg>
        <pc:picChg chg="add del mod">
          <ac:chgData name="Wyatt Tauber" userId="7e399a81-cb02-44ac-b83b-5ed4b0acc8fd" providerId="ADAL" clId="{F349F01C-ED6C-4F7A-9A38-0E26638F668A}" dt="2023-11-26T23:19:46.709" v="27857"/>
          <ac:picMkLst>
            <pc:docMk/>
            <pc:sldMk cId="1014689280" sldId="268"/>
            <ac:picMk id="27" creationId="{FE633217-78B0-AAB0-43A9-DD23170A0FDE}"/>
          </ac:picMkLst>
        </pc:picChg>
        <pc:picChg chg="add del mod ord">
          <ac:chgData name="Wyatt Tauber" userId="7e399a81-cb02-44ac-b83b-5ed4b0acc8fd" providerId="ADAL" clId="{F349F01C-ED6C-4F7A-9A38-0E26638F668A}" dt="2023-11-26T23:19:49.905" v="27858"/>
          <ac:picMkLst>
            <pc:docMk/>
            <pc:sldMk cId="1014689280" sldId="268"/>
            <ac:picMk id="47" creationId="{33ACA3E2-55DC-9F3F-9FF1-210884F6468B}"/>
          </ac:picMkLst>
        </pc:picChg>
        <pc:picChg chg="add del mod">
          <ac:chgData name="Wyatt Tauber" userId="7e399a81-cb02-44ac-b83b-5ed4b0acc8fd" providerId="ADAL" clId="{F349F01C-ED6C-4F7A-9A38-0E26638F668A}" dt="2023-11-26T23:20:17.560" v="27860"/>
          <ac:picMkLst>
            <pc:docMk/>
            <pc:sldMk cId="1014689280" sldId="268"/>
            <ac:picMk id="48" creationId="{C0BDFB10-B01E-F8FD-F135-20104DC103FF}"/>
          </ac:picMkLst>
        </pc:picChg>
        <pc:picChg chg="add del mod ord">
          <ac:chgData name="Wyatt Tauber" userId="7e399a81-cb02-44ac-b83b-5ed4b0acc8fd" providerId="ADAL" clId="{F349F01C-ED6C-4F7A-9A38-0E26638F668A}" dt="2023-11-26T23:20:34.189" v="27861"/>
          <ac:picMkLst>
            <pc:docMk/>
            <pc:sldMk cId="1014689280" sldId="268"/>
            <ac:picMk id="56" creationId="{44FE0393-08C6-4532-8C7B-474C60FED80D}"/>
          </ac:picMkLst>
        </pc:picChg>
        <pc:picChg chg="add del mod">
          <ac:chgData name="Wyatt Tauber" userId="7e399a81-cb02-44ac-b83b-5ed4b0acc8fd" providerId="ADAL" clId="{F349F01C-ED6C-4F7A-9A38-0E26638F668A}" dt="2023-11-26T23:20:35.952" v="27863"/>
          <ac:picMkLst>
            <pc:docMk/>
            <pc:sldMk cId="1014689280" sldId="268"/>
            <ac:picMk id="57" creationId="{57D93293-7341-202D-F0E8-BB316E046379}"/>
          </ac:picMkLst>
        </pc:picChg>
        <pc:picChg chg="add del mod ord">
          <ac:chgData name="Wyatt Tauber" userId="7e399a81-cb02-44ac-b83b-5ed4b0acc8fd" providerId="ADAL" clId="{F349F01C-ED6C-4F7A-9A38-0E26638F668A}" dt="2023-11-26T23:22:32.727" v="27864"/>
          <ac:picMkLst>
            <pc:docMk/>
            <pc:sldMk cId="1014689280" sldId="268"/>
            <ac:picMk id="60" creationId="{AF368945-FEC4-F42E-8EDD-DF17FB0CDBEC}"/>
          </ac:picMkLst>
        </pc:picChg>
        <pc:picChg chg="add mod">
          <ac:chgData name="Wyatt Tauber" userId="7e399a81-cb02-44ac-b83b-5ed4b0acc8fd" providerId="ADAL" clId="{F349F01C-ED6C-4F7A-9A38-0E26638F668A}" dt="2023-11-26T23:22:32.727" v="27864"/>
          <ac:picMkLst>
            <pc:docMk/>
            <pc:sldMk cId="1014689280" sldId="268"/>
            <ac:picMk id="61" creationId="{B2D35B57-41A4-4D2C-80F4-54FF799D531C}"/>
          </ac:picMkLst>
        </pc:picChg>
      </pc:sldChg>
      <pc:sldChg chg="new del ord">
        <pc:chgData name="Wyatt Tauber" userId="7e399a81-cb02-44ac-b83b-5ed4b0acc8fd" providerId="ADAL" clId="{F349F01C-ED6C-4F7A-9A38-0E26638F668A}" dt="2023-11-24T05:31:32.762" v="6650" actId="2696"/>
        <pc:sldMkLst>
          <pc:docMk/>
          <pc:sldMk cId="992980344" sldId="269"/>
        </pc:sldMkLst>
      </pc:sldChg>
      <pc:sldChg chg="addSp modSp add mod ord modNotesTx">
        <pc:chgData name="Wyatt Tauber" userId="7e399a81-cb02-44ac-b83b-5ed4b0acc8fd" providerId="ADAL" clId="{F349F01C-ED6C-4F7A-9A38-0E26638F668A}" dt="2023-11-26T22:30:37.457" v="27819"/>
        <pc:sldMkLst>
          <pc:docMk/>
          <pc:sldMk cId="1792205592" sldId="269"/>
        </pc:sldMkLst>
        <pc:spChg chg="mod">
          <ac:chgData name="Wyatt Tauber" userId="7e399a81-cb02-44ac-b83b-5ed4b0acc8fd" providerId="ADAL" clId="{F349F01C-ED6C-4F7A-9A38-0E26638F668A}" dt="2023-11-26T03:31:21.272" v="12416" actId="21"/>
          <ac:spMkLst>
            <pc:docMk/>
            <pc:sldMk cId="1792205592" sldId="269"/>
            <ac:spMk id="35" creationId="{00000000-0000-0000-0000-000000000000}"/>
          </ac:spMkLst>
        </pc:spChg>
        <pc:spChg chg="mod">
          <ac:chgData name="Wyatt Tauber" userId="7e399a81-cb02-44ac-b83b-5ed4b0acc8fd" providerId="ADAL" clId="{F349F01C-ED6C-4F7A-9A38-0E26638F668A}" dt="2023-11-26T08:51:44.157" v="20812" actId="20577"/>
          <ac:spMkLst>
            <pc:docMk/>
            <pc:sldMk cId="1792205592" sldId="269"/>
            <ac:spMk id="36" creationId="{00000000-0000-0000-0000-000000000000}"/>
          </ac:spMkLst>
        </pc:spChg>
        <pc:picChg chg="add mod">
          <ac:chgData name="Wyatt Tauber" userId="7e399a81-cb02-44ac-b83b-5ed4b0acc8fd" providerId="ADAL" clId="{F349F01C-ED6C-4F7A-9A38-0E26638F668A}" dt="2023-11-26T05:57:13.564" v="13915" actId="207"/>
          <ac:picMkLst>
            <pc:docMk/>
            <pc:sldMk cId="1792205592" sldId="269"/>
            <ac:picMk id="4" creationId="{09933A12-1ACB-DE99-5107-193EB7BFEC05}"/>
          </ac:picMkLst>
        </pc:picChg>
        <pc:picChg chg="add mod">
          <ac:chgData name="Wyatt Tauber" userId="7e399a81-cb02-44ac-b83b-5ed4b0acc8fd" providerId="ADAL" clId="{F349F01C-ED6C-4F7A-9A38-0E26638F668A}" dt="2023-11-26T05:57:10.369" v="13913" actId="207"/>
          <ac:picMkLst>
            <pc:docMk/>
            <pc:sldMk cId="1792205592" sldId="269"/>
            <ac:picMk id="6" creationId="{5E46D4C0-CD57-B111-DFCB-1A1E494D0B5A}"/>
          </ac:picMkLst>
        </pc:picChg>
        <pc:picChg chg="add mod">
          <ac:chgData name="Wyatt Tauber" userId="7e399a81-cb02-44ac-b83b-5ed4b0acc8fd" providerId="ADAL" clId="{F349F01C-ED6C-4F7A-9A38-0E26638F668A}" dt="2023-11-26T22:30:37.457" v="27819"/>
          <ac:picMkLst>
            <pc:docMk/>
            <pc:sldMk cId="1792205592" sldId="269"/>
            <ac:picMk id="16" creationId="{39864B2E-7144-0CD5-163B-BDA43A99F23D}"/>
          </ac:picMkLst>
        </pc:picChg>
      </pc:sldChg>
      <pc:sldChg chg="addSp delSp modSp add mod ord modTransition modAnim modNotesTx">
        <pc:chgData name="Wyatt Tauber" userId="7e399a81-cb02-44ac-b83b-5ed4b0acc8fd" providerId="ADAL" clId="{F349F01C-ED6C-4F7A-9A38-0E26638F668A}" dt="2023-11-27T00:30:00.836" v="27912"/>
        <pc:sldMkLst>
          <pc:docMk/>
          <pc:sldMk cId="1455763165" sldId="270"/>
        </pc:sldMkLst>
        <pc:spChg chg="mod">
          <ac:chgData name="Wyatt Tauber" userId="7e399a81-cb02-44ac-b83b-5ed4b0acc8fd" providerId="ADAL" clId="{F349F01C-ED6C-4F7A-9A38-0E26638F668A}" dt="2023-11-24T05:31:57.721" v="6699" actId="20577"/>
          <ac:spMkLst>
            <pc:docMk/>
            <pc:sldMk cId="1455763165" sldId="270"/>
            <ac:spMk id="35" creationId="{00000000-0000-0000-0000-000000000000}"/>
          </ac:spMkLst>
        </pc:spChg>
        <pc:spChg chg="mod">
          <ac:chgData name="Wyatt Tauber" userId="7e399a81-cb02-44ac-b83b-5ed4b0acc8fd" providerId="ADAL" clId="{F349F01C-ED6C-4F7A-9A38-0E26638F668A}" dt="2023-11-26T03:07:23.659" v="11599" actId="20577"/>
          <ac:spMkLst>
            <pc:docMk/>
            <pc:sldMk cId="1455763165" sldId="270"/>
            <ac:spMk id="36" creationId="{00000000-0000-0000-0000-000000000000}"/>
          </ac:spMkLst>
        </pc:spChg>
        <pc:picChg chg="add del mod">
          <ac:chgData name="Wyatt Tauber" userId="7e399a81-cb02-44ac-b83b-5ed4b0acc8fd" providerId="ADAL" clId="{F349F01C-ED6C-4F7A-9A38-0E26638F668A}" dt="2023-11-26T01:20:08.727" v="8599" actId="478"/>
          <ac:picMkLst>
            <pc:docMk/>
            <pc:sldMk cId="1455763165" sldId="270"/>
            <ac:picMk id="4" creationId="{C6FB849E-3D4A-2B76-3EE1-73A967DAB311}"/>
          </ac:picMkLst>
        </pc:picChg>
        <pc:picChg chg="add mod">
          <ac:chgData name="Wyatt Tauber" userId="7e399a81-cb02-44ac-b83b-5ed4b0acc8fd" providerId="ADAL" clId="{F349F01C-ED6C-4F7A-9A38-0E26638F668A}" dt="2023-11-26T02:31:15.070" v="10309" actId="1076"/>
          <ac:picMkLst>
            <pc:docMk/>
            <pc:sldMk cId="1455763165" sldId="270"/>
            <ac:picMk id="5" creationId="{6BF3750C-76B4-E388-4242-D1D11F41A7F6}"/>
          </ac:picMkLst>
        </pc:picChg>
        <pc:picChg chg="add del mod">
          <ac:chgData name="Wyatt Tauber" userId="7e399a81-cb02-44ac-b83b-5ed4b0acc8fd" providerId="ADAL" clId="{F349F01C-ED6C-4F7A-9A38-0E26638F668A}" dt="2023-11-27T00:29:45.923" v="27911"/>
          <ac:picMkLst>
            <pc:docMk/>
            <pc:sldMk cId="1455763165" sldId="270"/>
            <ac:picMk id="31" creationId="{ED634067-99C7-8328-9FD2-4682024BE6D6}"/>
          </ac:picMkLst>
        </pc:picChg>
        <pc:picChg chg="add del mod ord">
          <ac:chgData name="Wyatt Tauber" userId="7e399a81-cb02-44ac-b83b-5ed4b0acc8fd" providerId="ADAL" clId="{F349F01C-ED6C-4F7A-9A38-0E26638F668A}" dt="2023-11-27T00:30:00.836" v="27912"/>
          <ac:picMkLst>
            <pc:docMk/>
            <pc:sldMk cId="1455763165" sldId="270"/>
            <ac:picMk id="84" creationId="{9E6B3E1C-F6B9-4B90-CD24-5B581E80272D}"/>
          </ac:picMkLst>
        </pc:picChg>
        <pc:picChg chg="add mod">
          <ac:chgData name="Wyatt Tauber" userId="7e399a81-cb02-44ac-b83b-5ed4b0acc8fd" providerId="ADAL" clId="{F349F01C-ED6C-4F7A-9A38-0E26638F668A}" dt="2023-11-27T00:30:00.836" v="27912"/>
          <ac:picMkLst>
            <pc:docMk/>
            <pc:sldMk cId="1455763165" sldId="270"/>
            <ac:picMk id="85" creationId="{F3A74926-45FB-16CB-169D-86D7760426E7}"/>
          </ac:picMkLst>
        </pc:picChg>
      </pc:sldChg>
      <pc:sldChg chg="addSp delSp modSp add mod ord modTransition modAnim modNotesTx">
        <pc:chgData name="Wyatt Tauber" userId="7e399a81-cb02-44ac-b83b-5ed4b0acc8fd" providerId="ADAL" clId="{F349F01C-ED6C-4F7A-9A38-0E26638F668A}" dt="2023-11-26T23:14:31.847" v="27852"/>
        <pc:sldMkLst>
          <pc:docMk/>
          <pc:sldMk cId="1992043741" sldId="271"/>
        </pc:sldMkLst>
        <pc:spChg chg="mod">
          <ac:chgData name="Wyatt Tauber" userId="7e399a81-cb02-44ac-b83b-5ed4b0acc8fd" providerId="ADAL" clId="{F349F01C-ED6C-4F7A-9A38-0E26638F668A}" dt="2023-11-26T02:24:24.427" v="10096" actId="20577"/>
          <ac:spMkLst>
            <pc:docMk/>
            <pc:sldMk cId="1992043741" sldId="271"/>
            <ac:spMk id="2" creationId="{F24D6675-098E-8A00-421F-D3FCD994ECA0}"/>
          </ac:spMkLst>
        </pc:spChg>
        <pc:spChg chg="mod">
          <ac:chgData name="Wyatt Tauber" userId="7e399a81-cb02-44ac-b83b-5ed4b0acc8fd" providerId="ADAL" clId="{F349F01C-ED6C-4F7A-9A38-0E26638F668A}" dt="2023-11-26T01:20:44.225" v="8631" actId="20577"/>
          <ac:spMkLst>
            <pc:docMk/>
            <pc:sldMk cId="1992043741" sldId="271"/>
            <ac:spMk id="3" creationId="{B6F8E1C5-358B-CFD1-0245-D082BEEC64E8}"/>
          </ac:spMkLst>
        </pc:spChg>
        <pc:spChg chg="add del mod">
          <ac:chgData name="Wyatt Tauber" userId="7e399a81-cb02-44ac-b83b-5ed4b0acc8fd" providerId="ADAL" clId="{F349F01C-ED6C-4F7A-9A38-0E26638F668A}" dt="2023-11-26T00:55:03.980" v="8140" actId="478"/>
          <ac:spMkLst>
            <pc:docMk/>
            <pc:sldMk cId="1992043741" sldId="271"/>
            <ac:spMk id="7" creationId="{5A622D31-9984-93B4-B715-A8114583A239}"/>
          </ac:spMkLst>
        </pc:spChg>
        <pc:spChg chg="add del mod">
          <ac:chgData name="Wyatt Tauber" userId="7e399a81-cb02-44ac-b83b-5ed4b0acc8fd" providerId="ADAL" clId="{F349F01C-ED6C-4F7A-9A38-0E26638F668A}" dt="2023-11-26T00:55:05.135" v="8141" actId="478"/>
          <ac:spMkLst>
            <pc:docMk/>
            <pc:sldMk cId="1992043741" sldId="271"/>
            <ac:spMk id="8" creationId="{E2ECFD56-D13F-4F6B-6DB7-3B8B6D14377E}"/>
          </ac:spMkLst>
        </pc:spChg>
        <pc:spChg chg="add del mod">
          <ac:chgData name="Wyatt Tauber" userId="7e399a81-cb02-44ac-b83b-5ed4b0acc8fd" providerId="ADAL" clId="{F349F01C-ED6C-4F7A-9A38-0E26638F668A}" dt="2023-11-26T00:55:02.593" v="8139" actId="478"/>
          <ac:spMkLst>
            <pc:docMk/>
            <pc:sldMk cId="1992043741" sldId="271"/>
            <ac:spMk id="9" creationId="{A819A389-F2D6-177D-91F8-B9845363230A}"/>
          </ac:spMkLst>
        </pc:spChg>
        <pc:spChg chg="add del mod">
          <ac:chgData name="Wyatt Tauber" userId="7e399a81-cb02-44ac-b83b-5ed4b0acc8fd" providerId="ADAL" clId="{F349F01C-ED6C-4F7A-9A38-0E26638F668A}" dt="2023-11-26T00:21:43.379" v="7300"/>
          <ac:spMkLst>
            <pc:docMk/>
            <pc:sldMk cId="1992043741" sldId="271"/>
            <ac:spMk id="10" creationId="{B2627908-E0D7-4893-9C04-B013102F1B3E}"/>
          </ac:spMkLst>
        </pc:spChg>
        <pc:picChg chg="add mod">
          <ac:chgData name="Wyatt Tauber" userId="7e399a81-cb02-44ac-b83b-5ed4b0acc8fd" providerId="ADAL" clId="{F349F01C-ED6C-4F7A-9A38-0E26638F668A}" dt="2023-11-26T01:18:16.578" v="8487" actId="1076"/>
          <ac:picMkLst>
            <pc:docMk/>
            <pc:sldMk cId="1992043741" sldId="271"/>
            <ac:picMk id="6" creationId="{0D8442B6-898C-D9CE-3754-E4DE11F97239}"/>
          </ac:picMkLst>
        </pc:picChg>
        <pc:picChg chg="add del mod">
          <ac:chgData name="Wyatt Tauber" userId="7e399a81-cb02-44ac-b83b-5ed4b0acc8fd" providerId="ADAL" clId="{F349F01C-ED6C-4F7A-9A38-0E26638F668A}" dt="2023-11-26T23:14:03.095" v="27851"/>
          <ac:picMkLst>
            <pc:docMk/>
            <pc:sldMk cId="1992043741" sldId="271"/>
            <ac:picMk id="36" creationId="{69C08A7B-A039-891E-BE14-918223D47B39}"/>
          </ac:picMkLst>
        </pc:picChg>
        <pc:picChg chg="add del mod ord">
          <ac:chgData name="Wyatt Tauber" userId="7e399a81-cb02-44ac-b83b-5ed4b0acc8fd" providerId="ADAL" clId="{F349F01C-ED6C-4F7A-9A38-0E26638F668A}" dt="2023-11-26T23:14:31.847" v="27852"/>
          <ac:picMkLst>
            <pc:docMk/>
            <pc:sldMk cId="1992043741" sldId="271"/>
            <ac:picMk id="45" creationId="{D5262B5A-BB98-EF49-743A-2807056772AF}"/>
          </ac:picMkLst>
        </pc:picChg>
        <pc:picChg chg="add mod">
          <ac:chgData name="Wyatt Tauber" userId="7e399a81-cb02-44ac-b83b-5ed4b0acc8fd" providerId="ADAL" clId="{F349F01C-ED6C-4F7A-9A38-0E26638F668A}" dt="2023-11-26T23:14:31.847" v="27852"/>
          <ac:picMkLst>
            <pc:docMk/>
            <pc:sldMk cId="1992043741" sldId="271"/>
            <ac:picMk id="46" creationId="{6F90EAD2-E56E-6FCD-DD16-40AF8099504F}"/>
          </ac:picMkLst>
        </pc:picChg>
      </pc:sldChg>
      <pc:sldChg chg="addSp delSp modSp add mod modTransition modAnim modNotesTx">
        <pc:chgData name="Wyatt Tauber" userId="7e399a81-cb02-44ac-b83b-5ed4b0acc8fd" providerId="ADAL" clId="{F349F01C-ED6C-4F7A-9A38-0E26638F668A}" dt="2023-11-26T23:50:39.007" v="27903"/>
        <pc:sldMkLst>
          <pc:docMk/>
          <pc:sldMk cId="1244139089" sldId="272"/>
        </pc:sldMkLst>
        <pc:spChg chg="mod">
          <ac:chgData name="Wyatt Tauber" userId="7e399a81-cb02-44ac-b83b-5ed4b0acc8fd" providerId="ADAL" clId="{F349F01C-ED6C-4F7A-9A38-0E26638F668A}" dt="2023-11-26T01:20:30.431" v="8626" actId="20577"/>
          <ac:spMkLst>
            <pc:docMk/>
            <pc:sldMk cId="1244139089" sldId="272"/>
            <ac:spMk id="35" creationId="{00000000-0000-0000-0000-000000000000}"/>
          </ac:spMkLst>
        </pc:spChg>
        <pc:spChg chg="mod">
          <ac:chgData name="Wyatt Tauber" userId="7e399a81-cb02-44ac-b83b-5ed4b0acc8fd" providerId="ADAL" clId="{F349F01C-ED6C-4F7A-9A38-0E26638F668A}" dt="2023-11-26T05:44:00.394" v="13605" actId="20577"/>
          <ac:spMkLst>
            <pc:docMk/>
            <pc:sldMk cId="1244139089" sldId="272"/>
            <ac:spMk id="36" creationId="{00000000-0000-0000-0000-000000000000}"/>
          </ac:spMkLst>
        </pc:spChg>
        <pc:picChg chg="add mod">
          <ac:chgData name="Wyatt Tauber" userId="7e399a81-cb02-44ac-b83b-5ed4b0acc8fd" providerId="ADAL" clId="{F349F01C-ED6C-4F7A-9A38-0E26638F668A}" dt="2023-11-26T02:23:58.117" v="10078" actId="1076"/>
          <ac:picMkLst>
            <pc:docMk/>
            <pc:sldMk cId="1244139089" sldId="272"/>
            <ac:picMk id="4" creationId="{FD00831F-AF27-A1D5-0C32-318A24C3E467}"/>
          </ac:picMkLst>
        </pc:picChg>
        <pc:picChg chg="add del mod">
          <ac:chgData name="Wyatt Tauber" userId="7e399a81-cb02-44ac-b83b-5ed4b0acc8fd" providerId="ADAL" clId="{F349F01C-ED6C-4F7A-9A38-0E26638F668A}" dt="2023-11-26T21:52:07.671" v="27789"/>
          <ac:picMkLst>
            <pc:docMk/>
            <pc:sldMk cId="1244139089" sldId="272"/>
            <ac:picMk id="25" creationId="{304C769A-B8DC-3093-CE60-52EB284D13F4}"/>
          </ac:picMkLst>
        </pc:picChg>
        <pc:picChg chg="add del mod ord">
          <ac:chgData name="Wyatt Tauber" userId="7e399a81-cb02-44ac-b83b-5ed4b0acc8fd" providerId="ADAL" clId="{F349F01C-ED6C-4F7A-9A38-0E26638F668A}" dt="2023-11-26T21:52:26.272" v="27790"/>
          <ac:picMkLst>
            <pc:docMk/>
            <pc:sldMk cId="1244139089" sldId="272"/>
            <ac:picMk id="29" creationId="{AA480437-F4BA-C316-EDB6-294D8B083DD0}"/>
          </ac:picMkLst>
        </pc:picChg>
        <pc:picChg chg="add del mod">
          <ac:chgData name="Wyatt Tauber" userId="7e399a81-cb02-44ac-b83b-5ed4b0acc8fd" providerId="ADAL" clId="{F349F01C-ED6C-4F7A-9A38-0E26638F668A}" dt="2023-11-26T21:52:52.314" v="27792"/>
          <ac:picMkLst>
            <pc:docMk/>
            <pc:sldMk cId="1244139089" sldId="272"/>
            <ac:picMk id="30" creationId="{ABA072E4-7919-FDDA-6D91-6181C9DF68C4}"/>
          </ac:picMkLst>
        </pc:picChg>
        <pc:picChg chg="add del mod ord">
          <ac:chgData name="Wyatt Tauber" userId="7e399a81-cb02-44ac-b83b-5ed4b0acc8fd" providerId="ADAL" clId="{F349F01C-ED6C-4F7A-9A38-0E26638F668A}" dt="2023-11-26T21:53:10.474" v="27793"/>
          <ac:picMkLst>
            <pc:docMk/>
            <pc:sldMk cId="1244139089" sldId="272"/>
            <ac:picMk id="37" creationId="{B9A1D5CF-2D86-1BC4-04ED-96B97DEB5BCD}"/>
          </ac:picMkLst>
        </pc:picChg>
        <pc:picChg chg="add del mod">
          <ac:chgData name="Wyatt Tauber" userId="7e399a81-cb02-44ac-b83b-5ed4b0acc8fd" providerId="ADAL" clId="{F349F01C-ED6C-4F7A-9A38-0E26638F668A}" dt="2023-11-26T23:49:53.515" v="27896"/>
          <ac:picMkLst>
            <pc:docMk/>
            <pc:sldMk cId="1244139089" sldId="272"/>
            <ac:picMk id="39" creationId="{71C69BA1-F52C-67A3-43E9-A29E7F3F0CA0}"/>
          </ac:picMkLst>
        </pc:picChg>
        <pc:picChg chg="add del mod ord">
          <ac:chgData name="Wyatt Tauber" userId="7e399a81-cb02-44ac-b83b-5ed4b0acc8fd" providerId="ADAL" clId="{F349F01C-ED6C-4F7A-9A38-0E26638F668A}" dt="2023-11-26T23:49:59.737" v="27897"/>
          <ac:picMkLst>
            <pc:docMk/>
            <pc:sldMk cId="1244139089" sldId="272"/>
            <ac:picMk id="94" creationId="{9A975D50-4EB5-BF92-1EBF-88BDB939E638}"/>
          </ac:picMkLst>
        </pc:picChg>
        <pc:picChg chg="add del mod">
          <ac:chgData name="Wyatt Tauber" userId="7e399a81-cb02-44ac-b83b-5ed4b0acc8fd" providerId="ADAL" clId="{F349F01C-ED6C-4F7A-9A38-0E26638F668A}" dt="2023-11-26T23:50:07.165" v="27899"/>
          <ac:picMkLst>
            <pc:docMk/>
            <pc:sldMk cId="1244139089" sldId="272"/>
            <ac:picMk id="95" creationId="{915DC64F-9970-6977-FC61-51A6B4DA8BFF}"/>
          </ac:picMkLst>
        </pc:picChg>
        <pc:picChg chg="add del mod ord">
          <ac:chgData name="Wyatt Tauber" userId="7e399a81-cb02-44ac-b83b-5ed4b0acc8fd" providerId="ADAL" clId="{F349F01C-ED6C-4F7A-9A38-0E26638F668A}" dt="2023-11-26T23:50:20.164" v="27900"/>
          <ac:picMkLst>
            <pc:docMk/>
            <pc:sldMk cId="1244139089" sldId="272"/>
            <ac:picMk id="100" creationId="{1BD9875A-A8EC-8DED-A752-F123AF3C6399}"/>
          </ac:picMkLst>
        </pc:picChg>
        <pc:picChg chg="add del mod">
          <ac:chgData name="Wyatt Tauber" userId="7e399a81-cb02-44ac-b83b-5ed4b0acc8fd" providerId="ADAL" clId="{F349F01C-ED6C-4F7A-9A38-0E26638F668A}" dt="2023-11-26T23:50:21.653" v="27902"/>
          <ac:picMkLst>
            <pc:docMk/>
            <pc:sldMk cId="1244139089" sldId="272"/>
            <ac:picMk id="101" creationId="{067A0E30-169A-56B9-1FC3-02B996455C86}"/>
          </ac:picMkLst>
        </pc:picChg>
        <pc:picChg chg="add del mod ord">
          <ac:chgData name="Wyatt Tauber" userId="7e399a81-cb02-44ac-b83b-5ed4b0acc8fd" providerId="ADAL" clId="{F349F01C-ED6C-4F7A-9A38-0E26638F668A}" dt="2023-11-26T23:50:39.007" v="27903"/>
          <ac:picMkLst>
            <pc:docMk/>
            <pc:sldMk cId="1244139089" sldId="272"/>
            <ac:picMk id="104" creationId="{ACAFC6DA-8A1D-D14C-783F-6AF95275DEEF}"/>
          </ac:picMkLst>
        </pc:picChg>
        <pc:picChg chg="add mod">
          <ac:chgData name="Wyatt Tauber" userId="7e399a81-cb02-44ac-b83b-5ed4b0acc8fd" providerId="ADAL" clId="{F349F01C-ED6C-4F7A-9A38-0E26638F668A}" dt="2023-11-26T23:50:39.007" v="27903"/>
          <ac:picMkLst>
            <pc:docMk/>
            <pc:sldMk cId="1244139089" sldId="272"/>
            <ac:picMk id="105" creationId="{6CFD4417-E245-8D15-BEB5-0A9DC1497FDE}"/>
          </ac:picMkLst>
        </pc:picChg>
      </pc:sldChg>
      <pc:sldChg chg="addSp delSp modSp new mod ord modTransition modAnim modNotesTx">
        <pc:chgData name="Wyatt Tauber" userId="7e399a81-cb02-44ac-b83b-5ed4b0acc8fd" providerId="ADAL" clId="{F349F01C-ED6C-4F7A-9A38-0E26638F668A}" dt="2023-11-26T23:39:33.141" v="27882"/>
        <pc:sldMkLst>
          <pc:docMk/>
          <pc:sldMk cId="1470694576" sldId="273"/>
        </pc:sldMkLst>
        <pc:spChg chg="mod">
          <ac:chgData name="Wyatt Tauber" userId="7e399a81-cb02-44ac-b83b-5ed4b0acc8fd" providerId="ADAL" clId="{F349F01C-ED6C-4F7A-9A38-0E26638F668A}" dt="2023-11-26T02:43:58.946" v="10807" actId="20577"/>
          <ac:spMkLst>
            <pc:docMk/>
            <pc:sldMk cId="1470694576" sldId="273"/>
            <ac:spMk id="2" creationId="{C5215C66-2FA5-D5CA-F731-2519E316604B}"/>
          </ac:spMkLst>
        </pc:spChg>
        <pc:spChg chg="mod">
          <ac:chgData name="Wyatt Tauber" userId="7e399a81-cb02-44ac-b83b-5ed4b0acc8fd" providerId="ADAL" clId="{F349F01C-ED6C-4F7A-9A38-0E26638F668A}" dt="2023-11-26T20:32:19.423" v="25393" actId="20577"/>
          <ac:spMkLst>
            <pc:docMk/>
            <pc:sldMk cId="1470694576" sldId="273"/>
            <ac:spMk id="3" creationId="{7D879B38-61A7-BF7B-4367-1C4B19EC354A}"/>
          </ac:spMkLst>
        </pc:spChg>
        <pc:spChg chg="add mod">
          <ac:chgData name="Wyatt Tauber" userId="7e399a81-cb02-44ac-b83b-5ed4b0acc8fd" providerId="ADAL" clId="{F349F01C-ED6C-4F7A-9A38-0E26638F668A}" dt="2023-11-26T02:27:26.876" v="10300"/>
          <ac:spMkLst>
            <pc:docMk/>
            <pc:sldMk cId="1470694576" sldId="273"/>
            <ac:spMk id="5" creationId="{4F5B5DD1-74DD-4D66-0ABD-81D85553357B}"/>
          </ac:spMkLst>
        </pc:spChg>
        <pc:spChg chg="add mod">
          <ac:chgData name="Wyatt Tauber" userId="7e399a81-cb02-44ac-b83b-5ed4b0acc8fd" providerId="ADAL" clId="{F349F01C-ED6C-4F7A-9A38-0E26638F668A}" dt="2023-11-26T05:55:17.590" v="13901" actId="113"/>
          <ac:spMkLst>
            <pc:docMk/>
            <pc:sldMk cId="1470694576" sldId="273"/>
            <ac:spMk id="7" creationId="{38C65EC0-19F7-35AD-C886-E3A1C78C93A0}"/>
          </ac:spMkLst>
        </pc:spChg>
        <pc:spChg chg="add del mod">
          <ac:chgData name="Wyatt Tauber" userId="7e399a81-cb02-44ac-b83b-5ed4b0acc8fd" providerId="ADAL" clId="{F349F01C-ED6C-4F7A-9A38-0E26638F668A}" dt="2023-11-26T02:41:50.866" v="10773"/>
          <ac:spMkLst>
            <pc:docMk/>
            <pc:sldMk cId="1470694576" sldId="273"/>
            <ac:spMk id="8" creationId="{7C43544D-80DF-4781-0C36-332C45660ABE}"/>
          </ac:spMkLst>
        </pc:spChg>
        <pc:graphicFrameChg chg="add mod modGraphic">
          <ac:chgData name="Wyatt Tauber" userId="7e399a81-cb02-44ac-b83b-5ed4b0acc8fd" providerId="ADAL" clId="{F349F01C-ED6C-4F7A-9A38-0E26638F668A}" dt="2023-11-26T02:59:11.872" v="11479" actId="1076"/>
          <ac:graphicFrameMkLst>
            <pc:docMk/>
            <pc:sldMk cId="1470694576" sldId="273"/>
            <ac:graphicFrameMk id="6" creationId="{A81DD56B-A9E0-BD32-7203-96D8DD85A237}"/>
          </ac:graphicFrameMkLst>
        </pc:graphicFrameChg>
        <pc:picChg chg="add del mod">
          <ac:chgData name="Wyatt Tauber" userId="7e399a81-cb02-44ac-b83b-5ed4b0acc8fd" providerId="ADAL" clId="{F349F01C-ED6C-4F7A-9A38-0E26638F668A}" dt="2023-11-26T22:24:03.432" v="27815"/>
          <ac:picMkLst>
            <pc:docMk/>
            <pc:sldMk cId="1470694576" sldId="273"/>
            <ac:picMk id="23" creationId="{4F23161A-72AE-D7D6-2A6C-12A78D35212A}"/>
          </ac:picMkLst>
        </pc:picChg>
        <pc:picChg chg="add del mod ord">
          <ac:chgData name="Wyatt Tauber" userId="7e399a81-cb02-44ac-b83b-5ed4b0acc8fd" providerId="ADAL" clId="{F349F01C-ED6C-4F7A-9A38-0E26638F668A}" dt="2023-11-26T22:25:14.020" v="27816"/>
          <ac:picMkLst>
            <pc:docMk/>
            <pc:sldMk cId="1470694576" sldId="273"/>
            <ac:picMk id="26" creationId="{788C439C-A32F-0B04-0CF4-E808783D2861}"/>
          </ac:picMkLst>
        </pc:picChg>
        <pc:picChg chg="add del mod">
          <ac:chgData name="Wyatt Tauber" userId="7e399a81-cb02-44ac-b83b-5ed4b0acc8fd" providerId="ADAL" clId="{F349F01C-ED6C-4F7A-9A38-0E26638F668A}" dt="2023-11-26T23:38:25.355" v="27881"/>
          <ac:picMkLst>
            <pc:docMk/>
            <pc:sldMk cId="1470694576" sldId="273"/>
            <ac:picMk id="27" creationId="{266D65B6-C32C-7895-E883-80E08D3BB12B}"/>
          </ac:picMkLst>
        </pc:picChg>
        <pc:picChg chg="add del mod ord">
          <ac:chgData name="Wyatt Tauber" userId="7e399a81-cb02-44ac-b83b-5ed4b0acc8fd" providerId="ADAL" clId="{F349F01C-ED6C-4F7A-9A38-0E26638F668A}" dt="2023-11-26T23:39:33.141" v="27882"/>
          <ac:picMkLst>
            <pc:docMk/>
            <pc:sldMk cId="1470694576" sldId="273"/>
            <ac:picMk id="48" creationId="{B0E99352-4C33-0BF3-8E56-6455EA7A5050}"/>
          </ac:picMkLst>
        </pc:picChg>
        <pc:picChg chg="add mod">
          <ac:chgData name="Wyatt Tauber" userId="7e399a81-cb02-44ac-b83b-5ed4b0acc8fd" providerId="ADAL" clId="{F349F01C-ED6C-4F7A-9A38-0E26638F668A}" dt="2023-11-26T23:39:33.141" v="27882"/>
          <ac:picMkLst>
            <pc:docMk/>
            <pc:sldMk cId="1470694576" sldId="273"/>
            <ac:picMk id="49" creationId="{96A90EDD-99E9-D76F-079E-467EE80CC268}"/>
          </ac:picMkLst>
        </pc:picChg>
      </pc:sldChg>
      <pc:sldChg chg="addSp delSp modSp new mod ord modNotesTx">
        <pc:chgData name="Wyatt Tauber" userId="7e399a81-cb02-44ac-b83b-5ed4b0acc8fd" providerId="ADAL" clId="{F349F01C-ED6C-4F7A-9A38-0E26638F668A}" dt="2023-11-26T22:27:19.596" v="27817"/>
        <pc:sldMkLst>
          <pc:docMk/>
          <pc:sldMk cId="1679010429" sldId="274"/>
        </pc:sldMkLst>
        <pc:spChg chg="mod">
          <ac:chgData name="Wyatt Tauber" userId="7e399a81-cb02-44ac-b83b-5ed4b0acc8fd" providerId="ADAL" clId="{F349F01C-ED6C-4F7A-9A38-0E26638F668A}" dt="2023-11-26T01:55:27.266" v="9566" actId="20577"/>
          <ac:spMkLst>
            <pc:docMk/>
            <pc:sldMk cId="1679010429" sldId="274"/>
            <ac:spMk id="2" creationId="{FAC7B921-E549-56F2-0702-9D1BD8B561AF}"/>
          </ac:spMkLst>
        </pc:spChg>
        <pc:spChg chg="del">
          <ac:chgData name="Wyatt Tauber" userId="7e399a81-cb02-44ac-b83b-5ed4b0acc8fd" providerId="ADAL" clId="{F349F01C-ED6C-4F7A-9A38-0E26638F668A}" dt="2023-11-26T02:54:04.108" v="11177" actId="478"/>
          <ac:spMkLst>
            <pc:docMk/>
            <pc:sldMk cId="1679010429" sldId="274"/>
            <ac:spMk id="3" creationId="{000BD97B-C119-C989-FB1F-920DCC42EA2C}"/>
          </ac:spMkLst>
        </pc:spChg>
        <pc:spChg chg="add mod">
          <ac:chgData name="Wyatt Tauber" userId="7e399a81-cb02-44ac-b83b-5ed4b0acc8fd" providerId="ADAL" clId="{F349F01C-ED6C-4F7A-9A38-0E26638F668A}" dt="2023-11-26T02:27:26.181" v="10299"/>
          <ac:spMkLst>
            <pc:docMk/>
            <pc:sldMk cId="1679010429" sldId="274"/>
            <ac:spMk id="5" creationId="{7E62505C-45CC-8A92-3A76-9DCBDD4A1233}"/>
          </ac:spMkLst>
        </pc:spChg>
        <pc:spChg chg="add del mod">
          <ac:chgData name="Wyatt Tauber" userId="7e399a81-cb02-44ac-b83b-5ed4b0acc8fd" providerId="ADAL" clId="{F349F01C-ED6C-4F7A-9A38-0E26638F668A}" dt="2023-11-26T02:59:29.375" v="11481" actId="478"/>
          <ac:spMkLst>
            <pc:docMk/>
            <pc:sldMk cId="1679010429" sldId="274"/>
            <ac:spMk id="6" creationId="{9668F8FA-7E36-E90D-48B6-7E9932A03647}"/>
          </ac:spMkLst>
        </pc:spChg>
        <pc:spChg chg="add del mod">
          <ac:chgData name="Wyatt Tauber" userId="7e399a81-cb02-44ac-b83b-5ed4b0acc8fd" providerId="ADAL" clId="{F349F01C-ED6C-4F7A-9A38-0E26638F668A}" dt="2023-11-26T02:59:33.414" v="11483" actId="478"/>
          <ac:spMkLst>
            <pc:docMk/>
            <pc:sldMk cId="1679010429" sldId="274"/>
            <ac:spMk id="8" creationId="{DE260FEB-CE5C-5E40-A99D-96B61FFD5DD1}"/>
          </ac:spMkLst>
        </pc:spChg>
        <pc:spChg chg="add del mod">
          <ac:chgData name="Wyatt Tauber" userId="7e399a81-cb02-44ac-b83b-5ed4b0acc8fd" providerId="ADAL" clId="{F349F01C-ED6C-4F7A-9A38-0E26638F668A}" dt="2023-11-26T02:59:32.237" v="11482" actId="478"/>
          <ac:spMkLst>
            <pc:docMk/>
            <pc:sldMk cId="1679010429" sldId="274"/>
            <ac:spMk id="10" creationId="{E6C4331B-6099-87BD-B2A7-EE6CE7822E81}"/>
          </ac:spMkLst>
        </pc:spChg>
        <pc:spChg chg="add mod">
          <ac:chgData name="Wyatt Tauber" userId="7e399a81-cb02-44ac-b83b-5ed4b0acc8fd" providerId="ADAL" clId="{F349F01C-ED6C-4F7A-9A38-0E26638F668A}" dt="2023-11-26T04:00:14.626" v="12487" actId="20577"/>
          <ac:spMkLst>
            <pc:docMk/>
            <pc:sldMk cId="1679010429" sldId="274"/>
            <ac:spMk id="11" creationId="{0227A646-3218-71DD-804E-E7C397BC8D2B}"/>
          </ac:spMkLst>
        </pc:spChg>
        <pc:spChg chg="add mod">
          <ac:chgData name="Wyatt Tauber" userId="7e399a81-cb02-44ac-b83b-5ed4b0acc8fd" providerId="ADAL" clId="{F349F01C-ED6C-4F7A-9A38-0E26638F668A}" dt="2023-11-26T03:06:39.499" v="11590" actId="113"/>
          <ac:spMkLst>
            <pc:docMk/>
            <pc:sldMk cId="1679010429" sldId="274"/>
            <ac:spMk id="13" creationId="{BA52E161-4677-B7D6-5CC0-B917C0399881}"/>
          </ac:spMkLst>
        </pc:spChg>
        <pc:graphicFrameChg chg="add del mod">
          <ac:chgData name="Wyatt Tauber" userId="7e399a81-cb02-44ac-b83b-5ed4b0acc8fd" providerId="ADAL" clId="{F349F01C-ED6C-4F7A-9A38-0E26638F668A}" dt="2023-11-26T02:59:34.322" v="11484" actId="478"/>
          <ac:graphicFrameMkLst>
            <pc:docMk/>
            <pc:sldMk cId="1679010429" sldId="274"/>
            <ac:graphicFrameMk id="7" creationId="{8D596BB1-0C93-C7DE-A7B5-D77E70E01C06}"/>
          </ac:graphicFrameMkLst>
        </pc:graphicFrameChg>
        <pc:graphicFrameChg chg="add mod modGraphic">
          <ac:chgData name="Wyatt Tauber" userId="7e399a81-cb02-44ac-b83b-5ed4b0acc8fd" providerId="ADAL" clId="{F349F01C-ED6C-4F7A-9A38-0E26638F668A}" dt="2023-11-26T03:13:32.406" v="11694" actId="2165"/>
          <ac:graphicFrameMkLst>
            <pc:docMk/>
            <pc:sldMk cId="1679010429" sldId="274"/>
            <ac:graphicFrameMk id="12" creationId="{7DA533AB-E4D4-6BC1-69E8-AEFE0159010C}"/>
          </ac:graphicFrameMkLst>
        </pc:graphicFrameChg>
        <pc:picChg chg="add mod">
          <ac:chgData name="Wyatt Tauber" userId="7e399a81-cb02-44ac-b83b-5ed4b0acc8fd" providerId="ADAL" clId="{F349F01C-ED6C-4F7A-9A38-0E26638F668A}" dt="2023-11-26T22:27:19.596" v="27817"/>
          <ac:picMkLst>
            <pc:docMk/>
            <pc:sldMk cId="1679010429" sldId="274"/>
            <ac:picMk id="24" creationId="{B1A06F86-D4D7-60DA-020B-1CC5B11173F5}"/>
          </ac:picMkLst>
        </pc:picChg>
      </pc:sldChg>
      <pc:sldChg chg="addSp modSp new mod ord modNotesTx">
        <pc:chgData name="Wyatt Tauber" userId="7e399a81-cb02-44ac-b83b-5ed4b0acc8fd" providerId="ADAL" clId="{F349F01C-ED6C-4F7A-9A38-0E26638F668A}" dt="2023-11-26T22:32:06.273" v="27820"/>
        <pc:sldMkLst>
          <pc:docMk/>
          <pc:sldMk cId="3788201453" sldId="275"/>
        </pc:sldMkLst>
        <pc:spChg chg="mod">
          <ac:chgData name="Wyatt Tauber" userId="7e399a81-cb02-44ac-b83b-5ed4b0acc8fd" providerId="ADAL" clId="{F349F01C-ED6C-4F7A-9A38-0E26638F668A}" dt="2023-11-26T05:59:34.163" v="13932" actId="20577"/>
          <ac:spMkLst>
            <pc:docMk/>
            <pc:sldMk cId="3788201453" sldId="275"/>
            <ac:spMk id="2" creationId="{30BEBA0E-60A4-F1AB-ECB2-07CC6AC67599}"/>
          </ac:spMkLst>
        </pc:spChg>
        <pc:spChg chg="mod">
          <ac:chgData name="Wyatt Tauber" userId="7e399a81-cb02-44ac-b83b-5ed4b0acc8fd" providerId="ADAL" clId="{F349F01C-ED6C-4F7A-9A38-0E26638F668A}" dt="2023-11-26T21:08:27.411" v="26321" actId="20577"/>
          <ac:spMkLst>
            <pc:docMk/>
            <pc:sldMk cId="3788201453" sldId="275"/>
            <ac:spMk id="3" creationId="{68CBE941-AF1F-CC33-C243-786C983DAB6A}"/>
          </ac:spMkLst>
        </pc:spChg>
        <pc:spChg chg="add mod">
          <ac:chgData name="Wyatt Tauber" userId="7e399a81-cb02-44ac-b83b-5ed4b0acc8fd" providerId="ADAL" clId="{F349F01C-ED6C-4F7A-9A38-0E26638F668A}" dt="2023-11-26T02:27:23.382" v="10297"/>
          <ac:spMkLst>
            <pc:docMk/>
            <pc:sldMk cId="3788201453" sldId="275"/>
            <ac:spMk id="5" creationId="{A818B424-8958-12BB-F8CC-2CB0989CE579}"/>
          </ac:spMkLst>
        </pc:spChg>
        <pc:graphicFrameChg chg="add mod modGraphic">
          <ac:chgData name="Wyatt Tauber" userId="7e399a81-cb02-44ac-b83b-5ed4b0acc8fd" providerId="ADAL" clId="{F349F01C-ED6C-4F7A-9A38-0E26638F668A}" dt="2023-11-26T21:11:57.191" v="26492" actId="20577"/>
          <ac:graphicFrameMkLst>
            <pc:docMk/>
            <pc:sldMk cId="3788201453" sldId="275"/>
            <ac:graphicFrameMk id="6" creationId="{CDB7FE7E-21C5-66A8-F14E-8D30B303C75D}"/>
          </ac:graphicFrameMkLst>
        </pc:graphicFrameChg>
        <pc:picChg chg="add mod">
          <ac:chgData name="Wyatt Tauber" userId="7e399a81-cb02-44ac-b83b-5ed4b0acc8fd" providerId="ADAL" clId="{F349F01C-ED6C-4F7A-9A38-0E26638F668A}" dt="2023-11-26T22:32:06.273" v="27820"/>
          <ac:picMkLst>
            <pc:docMk/>
            <pc:sldMk cId="3788201453" sldId="275"/>
            <ac:picMk id="16" creationId="{231226C9-9F62-2647-4A83-FBE89B2A6750}"/>
          </ac:picMkLst>
        </pc:picChg>
      </pc:sldChg>
      <pc:sldChg chg="addSp modSp new del mod">
        <pc:chgData name="Wyatt Tauber" userId="7e399a81-cb02-44ac-b83b-5ed4b0acc8fd" providerId="ADAL" clId="{F349F01C-ED6C-4F7A-9A38-0E26638F668A}" dt="2023-11-26T05:45:34" v="13634" actId="2696"/>
        <pc:sldMkLst>
          <pc:docMk/>
          <pc:sldMk cId="3195742713" sldId="276"/>
        </pc:sldMkLst>
        <pc:spChg chg="mod">
          <ac:chgData name="Wyatt Tauber" userId="7e399a81-cb02-44ac-b83b-5ed4b0acc8fd" providerId="ADAL" clId="{F349F01C-ED6C-4F7A-9A38-0E26638F668A}" dt="2023-11-26T05:45:30.479" v="13632" actId="21"/>
          <ac:spMkLst>
            <pc:docMk/>
            <pc:sldMk cId="3195742713" sldId="276"/>
            <ac:spMk id="3" creationId="{00C703C4-6C3E-27B7-C46D-3B2AA3CC88E6}"/>
          </ac:spMkLst>
        </pc:spChg>
        <pc:spChg chg="add mod">
          <ac:chgData name="Wyatt Tauber" userId="7e399a81-cb02-44ac-b83b-5ed4b0acc8fd" providerId="ADAL" clId="{F349F01C-ED6C-4F7A-9A38-0E26638F668A}" dt="2023-11-26T02:27:24.470" v="10298"/>
          <ac:spMkLst>
            <pc:docMk/>
            <pc:sldMk cId="3195742713" sldId="276"/>
            <ac:spMk id="5" creationId="{8408B41B-F36B-6775-F5F1-CAB19F68F4B7}"/>
          </ac:spMkLst>
        </pc:spChg>
      </pc:sldChg>
      <pc:sldChg chg="addSp delSp modSp new mod ord modTransition modAnim modNotesTx">
        <pc:chgData name="Wyatt Tauber" userId="7e399a81-cb02-44ac-b83b-5ed4b0acc8fd" providerId="ADAL" clId="{F349F01C-ED6C-4F7A-9A38-0E26638F668A}" dt="2023-11-26T23:09:57.253" v="27848"/>
        <pc:sldMkLst>
          <pc:docMk/>
          <pc:sldMk cId="2847432299" sldId="277"/>
        </pc:sldMkLst>
        <pc:spChg chg="mod">
          <ac:chgData name="Wyatt Tauber" userId="7e399a81-cb02-44ac-b83b-5ed4b0acc8fd" providerId="ADAL" clId="{F349F01C-ED6C-4F7A-9A38-0E26638F668A}" dt="2023-11-26T19:45:39.219" v="22251" actId="113"/>
          <ac:spMkLst>
            <pc:docMk/>
            <pc:sldMk cId="2847432299" sldId="277"/>
            <ac:spMk id="2" creationId="{E8091C84-AE66-3799-6368-39C15A2A0898}"/>
          </ac:spMkLst>
        </pc:spChg>
        <pc:spChg chg="mod">
          <ac:chgData name="Wyatt Tauber" userId="7e399a81-cb02-44ac-b83b-5ed4b0acc8fd" providerId="ADAL" clId="{F349F01C-ED6C-4F7A-9A38-0E26638F668A}" dt="2023-11-26T08:23:54.824" v="20551" actId="113"/>
          <ac:spMkLst>
            <pc:docMk/>
            <pc:sldMk cId="2847432299" sldId="277"/>
            <ac:spMk id="3" creationId="{26E5E9BF-4BEE-619F-CAED-6A826822659B}"/>
          </ac:spMkLst>
        </pc:spChg>
        <pc:spChg chg="add mod">
          <ac:chgData name="Wyatt Tauber" userId="7e399a81-cb02-44ac-b83b-5ed4b0acc8fd" providerId="ADAL" clId="{F349F01C-ED6C-4F7A-9A38-0E26638F668A}" dt="2023-11-26T02:25:59.713" v="10221"/>
          <ac:spMkLst>
            <pc:docMk/>
            <pc:sldMk cId="2847432299" sldId="277"/>
            <ac:spMk id="5" creationId="{0B67564F-A7D0-C1EE-31AB-1DB0A7A5AC95}"/>
          </ac:spMkLst>
        </pc:spChg>
        <pc:picChg chg="add del mod">
          <ac:chgData name="Wyatt Tauber" userId="7e399a81-cb02-44ac-b83b-5ed4b0acc8fd" providerId="ADAL" clId="{F349F01C-ED6C-4F7A-9A38-0E26638F668A}" dt="2023-11-26T23:09:16.002" v="27847"/>
          <ac:picMkLst>
            <pc:docMk/>
            <pc:sldMk cId="2847432299" sldId="277"/>
            <ac:picMk id="14" creationId="{771D4D68-699D-E9DF-6BB6-C27172697896}"/>
          </ac:picMkLst>
        </pc:picChg>
        <pc:picChg chg="add del mod ord">
          <ac:chgData name="Wyatt Tauber" userId="7e399a81-cb02-44ac-b83b-5ed4b0acc8fd" providerId="ADAL" clId="{F349F01C-ED6C-4F7A-9A38-0E26638F668A}" dt="2023-11-26T23:09:57.253" v="27848"/>
          <ac:picMkLst>
            <pc:docMk/>
            <pc:sldMk cId="2847432299" sldId="277"/>
            <ac:picMk id="17" creationId="{40F67283-C4DB-3F5B-BFEB-C93C6AD8F9D5}"/>
          </ac:picMkLst>
        </pc:picChg>
        <pc:picChg chg="add mod">
          <ac:chgData name="Wyatt Tauber" userId="7e399a81-cb02-44ac-b83b-5ed4b0acc8fd" providerId="ADAL" clId="{F349F01C-ED6C-4F7A-9A38-0E26638F668A}" dt="2023-11-26T23:09:57.253" v="27848"/>
          <ac:picMkLst>
            <pc:docMk/>
            <pc:sldMk cId="2847432299" sldId="277"/>
            <ac:picMk id="18" creationId="{E7131ECE-C292-40E6-6895-6C19BF97A133}"/>
          </ac:picMkLst>
        </pc:picChg>
      </pc:sldChg>
      <pc:sldChg chg="addSp delSp modSp new mod ord modTransition setBg modAnim modNotesTx">
        <pc:chgData name="Wyatt Tauber" userId="7e399a81-cb02-44ac-b83b-5ed4b0acc8fd" providerId="ADAL" clId="{F349F01C-ED6C-4F7A-9A38-0E26638F668A}" dt="2023-11-27T00:51:44.444" v="27924"/>
        <pc:sldMkLst>
          <pc:docMk/>
          <pc:sldMk cId="1381185413" sldId="278"/>
        </pc:sldMkLst>
        <pc:spChg chg="mod">
          <ac:chgData name="Wyatt Tauber" userId="7e399a81-cb02-44ac-b83b-5ed4b0acc8fd" providerId="ADAL" clId="{F349F01C-ED6C-4F7A-9A38-0E26638F668A}" dt="2023-11-26T06:16:04.385" v="14689" actId="113"/>
          <ac:spMkLst>
            <pc:docMk/>
            <pc:sldMk cId="1381185413" sldId="278"/>
            <ac:spMk id="2" creationId="{E585622C-A13A-B028-B04B-4D0EFC35C692}"/>
          </ac:spMkLst>
        </pc:spChg>
        <pc:spChg chg="add del mod">
          <ac:chgData name="Wyatt Tauber" userId="7e399a81-cb02-44ac-b83b-5ed4b0acc8fd" providerId="ADAL" clId="{F349F01C-ED6C-4F7A-9A38-0E26638F668A}" dt="2023-11-26T06:15:07.704" v="14586" actId="20577"/>
          <ac:spMkLst>
            <pc:docMk/>
            <pc:sldMk cId="1381185413" sldId="278"/>
            <ac:spMk id="3" creationId="{B4BA2D5D-1CEF-B4E6-E91B-352AD6D2462E}"/>
          </ac:spMkLst>
        </pc:spChg>
        <pc:spChg chg="add mod">
          <ac:chgData name="Wyatt Tauber" userId="7e399a81-cb02-44ac-b83b-5ed4b0acc8fd" providerId="ADAL" clId="{F349F01C-ED6C-4F7A-9A38-0E26638F668A}" dt="2023-11-26T02:26:00.815" v="10222"/>
          <ac:spMkLst>
            <pc:docMk/>
            <pc:sldMk cId="1381185413" sldId="278"/>
            <ac:spMk id="5" creationId="{49B67DC1-1185-59B6-30D2-F3373FF305E7}"/>
          </ac:spMkLst>
        </pc:spChg>
        <pc:spChg chg="add del mod">
          <ac:chgData name="Wyatt Tauber" userId="7e399a81-cb02-44ac-b83b-5ed4b0acc8fd" providerId="ADAL" clId="{F349F01C-ED6C-4F7A-9A38-0E26638F668A}" dt="2023-11-26T06:11:33.934" v="14505"/>
          <ac:spMkLst>
            <pc:docMk/>
            <pc:sldMk cId="1381185413" sldId="278"/>
            <ac:spMk id="7" creationId="{CF64E21E-2EF1-25F3-DBB5-C9D995B70B9B}"/>
          </ac:spMkLst>
        </pc:spChg>
        <pc:graphicFrameChg chg="add del mod">
          <ac:chgData name="Wyatt Tauber" userId="7e399a81-cb02-44ac-b83b-5ed4b0acc8fd" providerId="ADAL" clId="{F349F01C-ED6C-4F7A-9A38-0E26638F668A}" dt="2023-11-26T06:11:33.934" v="14505"/>
          <ac:graphicFrameMkLst>
            <pc:docMk/>
            <pc:sldMk cId="1381185413" sldId="278"/>
            <ac:graphicFrameMk id="6" creationId="{FF0F061F-9631-C5AD-4439-92A94B5ED69B}"/>
          </ac:graphicFrameMkLst>
        </pc:graphicFrameChg>
        <pc:graphicFrameChg chg="add mod modGraphic">
          <ac:chgData name="Wyatt Tauber" userId="7e399a81-cb02-44ac-b83b-5ed4b0acc8fd" providerId="ADAL" clId="{F349F01C-ED6C-4F7A-9A38-0E26638F668A}" dt="2023-11-26T06:14:48.078" v="14582" actId="1076"/>
          <ac:graphicFrameMkLst>
            <pc:docMk/>
            <pc:sldMk cId="1381185413" sldId="278"/>
            <ac:graphicFrameMk id="9" creationId="{A1D5014B-7622-89E8-BDB6-3D83D5CC1B95}"/>
          </ac:graphicFrameMkLst>
        </pc:graphicFrameChg>
        <pc:picChg chg="add mod ord">
          <ac:chgData name="Wyatt Tauber" userId="7e399a81-cb02-44ac-b83b-5ed4b0acc8fd" providerId="ADAL" clId="{F349F01C-ED6C-4F7A-9A38-0E26638F668A}" dt="2023-11-26T06:14:58.275" v="14583" actId="167"/>
          <ac:picMkLst>
            <pc:docMk/>
            <pc:sldMk cId="1381185413" sldId="278"/>
            <ac:picMk id="8" creationId="{B2AB9CF2-8BCF-1F67-2EFD-D21621DDB120}"/>
          </ac:picMkLst>
        </pc:picChg>
        <pc:picChg chg="add del mod">
          <ac:chgData name="Wyatt Tauber" userId="7e399a81-cb02-44ac-b83b-5ed4b0acc8fd" providerId="ADAL" clId="{F349F01C-ED6C-4F7A-9A38-0E26638F668A}" dt="2023-11-27T00:49:22.229" v="27917"/>
          <ac:picMkLst>
            <pc:docMk/>
            <pc:sldMk cId="1381185413" sldId="278"/>
            <ac:picMk id="19" creationId="{4DB27057-2A5A-323D-DE76-E8E368EC466C}"/>
          </ac:picMkLst>
        </pc:picChg>
        <pc:picChg chg="add del mod ord">
          <ac:chgData name="Wyatt Tauber" userId="7e399a81-cb02-44ac-b83b-5ed4b0acc8fd" providerId="ADAL" clId="{F349F01C-ED6C-4F7A-9A38-0E26638F668A}" dt="2023-11-27T00:50:23.123" v="27918"/>
          <ac:picMkLst>
            <pc:docMk/>
            <pc:sldMk cId="1381185413" sldId="278"/>
            <ac:picMk id="34" creationId="{623D3627-1E82-1A74-E0DF-9A13F0A111B4}"/>
          </ac:picMkLst>
        </pc:picChg>
        <pc:picChg chg="add del mod">
          <ac:chgData name="Wyatt Tauber" userId="7e399a81-cb02-44ac-b83b-5ed4b0acc8fd" providerId="ADAL" clId="{F349F01C-ED6C-4F7A-9A38-0E26638F668A}" dt="2023-11-27T00:50:29.031" v="27920"/>
          <ac:picMkLst>
            <pc:docMk/>
            <pc:sldMk cId="1381185413" sldId="278"/>
            <ac:picMk id="35" creationId="{812441A2-A82D-746E-8DE6-D8D00AA85CFF}"/>
          </ac:picMkLst>
        </pc:picChg>
        <pc:picChg chg="add del mod ord">
          <ac:chgData name="Wyatt Tauber" userId="7e399a81-cb02-44ac-b83b-5ed4b0acc8fd" providerId="ADAL" clId="{F349F01C-ED6C-4F7A-9A38-0E26638F668A}" dt="2023-11-27T00:50:41.197" v="27921"/>
          <ac:picMkLst>
            <pc:docMk/>
            <pc:sldMk cId="1381185413" sldId="278"/>
            <ac:picMk id="38" creationId="{37214672-7B5D-2CA6-E4C7-80C4AA77CB32}"/>
          </ac:picMkLst>
        </pc:picChg>
        <pc:picChg chg="add del mod">
          <ac:chgData name="Wyatt Tauber" userId="7e399a81-cb02-44ac-b83b-5ed4b0acc8fd" providerId="ADAL" clId="{F349F01C-ED6C-4F7A-9A38-0E26638F668A}" dt="2023-11-27T00:50:43.414" v="27923"/>
          <ac:picMkLst>
            <pc:docMk/>
            <pc:sldMk cId="1381185413" sldId="278"/>
            <ac:picMk id="39" creationId="{6E6023B5-3A75-BA74-5E44-050C5B9E57B3}"/>
          </ac:picMkLst>
        </pc:picChg>
        <pc:picChg chg="add del mod ord">
          <ac:chgData name="Wyatt Tauber" userId="7e399a81-cb02-44ac-b83b-5ed4b0acc8fd" providerId="ADAL" clId="{F349F01C-ED6C-4F7A-9A38-0E26638F668A}" dt="2023-11-27T00:51:44.444" v="27924"/>
          <ac:picMkLst>
            <pc:docMk/>
            <pc:sldMk cId="1381185413" sldId="278"/>
            <ac:picMk id="42" creationId="{2C553347-25D4-0EF0-1245-FA8C861E964A}"/>
          </ac:picMkLst>
        </pc:picChg>
        <pc:picChg chg="add mod">
          <ac:chgData name="Wyatt Tauber" userId="7e399a81-cb02-44ac-b83b-5ed4b0acc8fd" providerId="ADAL" clId="{F349F01C-ED6C-4F7A-9A38-0E26638F668A}" dt="2023-11-27T00:51:44.444" v="27924"/>
          <ac:picMkLst>
            <pc:docMk/>
            <pc:sldMk cId="1381185413" sldId="278"/>
            <ac:picMk id="43" creationId="{7D7E0945-A73C-0996-43A7-8792E0CAA6E5}"/>
          </ac:picMkLst>
        </pc:picChg>
      </pc:sldChg>
      <pc:sldChg chg="addSp delSp modSp add mod modTransition setBg modAnim modNotesTx">
        <pc:chgData name="Wyatt Tauber" userId="7e399a81-cb02-44ac-b83b-5ed4b0acc8fd" providerId="ADAL" clId="{F349F01C-ED6C-4F7A-9A38-0E26638F668A}" dt="2023-11-27T00:53:22.854" v="27927"/>
        <pc:sldMkLst>
          <pc:docMk/>
          <pc:sldMk cId="1019330666" sldId="279"/>
        </pc:sldMkLst>
        <pc:spChg chg="mod">
          <ac:chgData name="Wyatt Tauber" userId="7e399a81-cb02-44ac-b83b-5ed4b0acc8fd" providerId="ADAL" clId="{F349F01C-ED6C-4F7A-9A38-0E26638F668A}" dt="2023-11-26T02:26:32.117" v="10233" actId="20577"/>
          <ac:spMkLst>
            <pc:docMk/>
            <pc:sldMk cId="1019330666" sldId="279"/>
            <ac:spMk id="35" creationId="{00000000-0000-0000-0000-000000000000}"/>
          </ac:spMkLst>
        </pc:spChg>
        <pc:spChg chg="mod">
          <ac:chgData name="Wyatt Tauber" userId="7e399a81-cb02-44ac-b83b-5ed4b0acc8fd" providerId="ADAL" clId="{F349F01C-ED6C-4F7A-9A38-0E26638F668A}" dt="2023-11-26T19:41:09.095" v="21216" actId="20577"/>
          <ac:spMkLst>
            <pc:docMk/>
            <pc:sldMk cId="1019330666" sldId="279"/>
            <ac:spMk id="36" creationId="{00000000-0000-0000-0000-000000000000}"/>
          </ac:spMkLst>
        </pc:spChg>
        <pc:picChg chg="add del mod">
          <ac:chgData name="Wyatt Tauber" userId="7e399a81-cb02-44ac-b83b-5ed4b0acc8fd" providerId="ADAL" clId="{F349F01C-ED6C-4F7A-9A38-0E26638F668A}" dt="2023-11-27T00:53:14.804" v="27926"/>
          <ac:picMkLst>
            <pc:docMk/>
            <pc:sldMk cId="1019330666" sldId="279"/>
            <ac:picMk id="19" creationId="{D403D05C-6E83-36ED-1346-AC471F0EB8D7}"/>
          </ac:picMkLst>
        </pc:picChg>
        <pc:picChg chg="add del mod ord">
          <ac:chgData name="Wyatt Tauber" userId="7e399a81-cb02-44ac-b83b-5ed4b0acc8fd" providerId="ADAL" clId="{F349F01C-ED6C-4F7A-9A38-0E26638F668A}" dt="2023-11-27T00:53:22.854" v="27927"/>
          <ac:picMkLst>
            <pc:docMk/>
            <pc:sldMk cId="1019330666" sldId="279"/>
            <ac:picMk id="45" creationId="{093347B1-4553-BBA6-644C-115173C3E716}"/>
          </ac:picMkLst>
        </pc:picChg>
        <pc:picChg chg="add mod">
          <ac:chgData name="Wyatt Tauber" userId="7e399a81-cb02-44ac-b83b-5ed4b0acc8fd" providerId="ADAL" clId="{F349F01C-ED6C-4F7A-9A38-0E26638F668A}" dt="2023-11-27T00:53:22.854" v="27927"/>
          <ac:picMkLst>
            <pc:docMk/>
            <pc:sldMk cId="1019330666" sldId="279"/>
            <ac:picMk id="46" creationId="{15C9D2AE-211E-C939-92DE-38F7B66C0623}"/>
          </ac:picMkLst>
        </pc:picChg>
      </pc:sldChg>
      <pc:sldChg chg="addSp delSp modSp new mod ord modTransition modAnim modNotesTx">
        <pc:chgData name="Wyatt Tauber" userId="7e399a81-cb02-44ac-b83b-5ed4b0acc8fd" providerId="ADAL" clId="{F349F01C-ED6C-4F7A-9A38-0E26638F668A}" dt="2023-11-26T23:47:52.508" v="27891"/>
        <pc:sldMkLst>
          <pc:docMk/>
          <pc:sldMk cId="3084391231" sldId="280"/>
        </pc:sldMkLst>
        <pc:spChg chg="mod">
          <ac:chgData name="Wyatt Tauber" userId="7e399a81-cb02-44ac-b83b-5ed4b0acc8fd" providerId="ADAL" clId="{F349F01C-ED6C-4F7A-9A38-0E26638F668A}" dt="2023-11-26T06:06:30.280" v="14441" actId="113"/>
          <ac:spMkLst>
            <pc:docMk/>
            <pc:sldMk cId="3084391231" sldId="280"/>
            <ac:spMk id="2" creationId="{7B433A39-C64E-2930-47C4-08AEC964F52B}"/>
          </ac:spMkLst>
        </pc:spChg>
        <pc:spChg chg="mod">
          <ac:chgData name="Wyatt Tauber" userId="7e399a81-cb02-44ac-b83b-5ed4b0acc8fd" providerId="ADAL" clId="{F349F01C-ED6C-4F7A-9A38-0E26638F668A}" dt="2023-11-26T08:19:19.299" v="20379" actId="20577"/>
          <ac:spMkLst>
            <pc:docMk/>
            <pc:sldMk cId="3084391231" sldId="280"/>
            <ac:spMk id="3" creationId="{2947A5A9-FE26-88E3-7C3B-ED04FF8022F5}"/>
          </ac:spMkLst>
        </pc:spChg>
        <pc:spChg chg="add mod">
          <ac:chgData name="Wyatt Tauber" userId="7e399a81-cb02-44ac-b83b-5ed4b0acc8fd" providerId="ADAL" clId="{F349F01C-ED6C-4F7A-9A38-0E26638F668A}" dt="2023-11-26T02:27:16.294" v="10296"/>
          <ac:spMkLst>
            <pc:docMk/>
            <pc:sldMk cId="3084391231" sldId="280"/>
            <ac:spMk id="5" creationId="{B73B2682-E86C-AA25-701C-7CE096BF652E}"/>
          </ac:spMkLst>
        </pc:spChg>
        <pc:picChg chg="add del mod">
          <ac:chgData name="Wyatt Tauber" userId="7e399a81-cb02-44ac-b83b-5ed4b0acc8fd" providerId="ADAL" clId="{F349F01C-ED6C-4F7A-9A38-0E26638F668A}" dt="2023-11-26T23:47:27.874" v="27890"/>
          <ac:picMkLst>
            <pc:docMk/>
            <pc:sldMk cId="3084391231" sldId="280"/>
            <ac:picMk id="26" creationId="{85F858EA-657F-9E2F-C6AE-34B07DCD2EA7}"/>
          </ac:picMkLst>
        </pc:picChg>
        <pc:picChg chg="add del mod ord">
          <ac:chgData name="Wyatt Tauber" userId="7e399a81-cb02-44ac-b83b-5ed4b0acc8fd" providerId="ADAL" clId="{F349F01C-ED6C-4F7A-9A38-0E26638F668A}" dt="2023-11-26T23:47:52.508" v="27891"/>
          <ac:picMkLst>
            <pc:docMk/>
            <pc:sldMk cId="3084391231" sldId="280"/>
            <ac:picMk id="63" creationId="{7AE40C37-5415-38F0-67DA-9264CF30169D}"/>
          </ac:picMkLst>
        </pc:picChg>
        <pc:picChg chg="add mod">
          <ac:chgData name="Wyatt Tauber" userId="7e399a81-cb02-44ac-b83b-5ed4b0acc8fd" providerId="ADAL" clId="{F349F01C-ED6C-4F7A-9A38-0E26638F668A}" dt="2023-11-26T23:47:52.508" v="27891"/>
          <ac:picMkLst>
            <pc:docMk/>
            <pc:sldMk cId="3084391231" sldId="280"/>
            <ac:picMk id="64" creationId="{E52FDAE9-2A19-64E5-7FCC-E0BE5EF1A190}"/>
          </ac:picMkLst>
        </pc:picChg>
      </pc:sldChg>
      <pc:sldChg chg="addSp delSp modSp new mod ord modTransition modAnim modNotesTx">
        <pc:chgData name="Wyatt Tauber" userId="7e399a81-cb02-44ac-b83b-5ed4b0acc8fd" providerId="ADAL" clId="{F349F01C-ED6C-4F7A-9A38-0E26638F668A}" dt="2023-11-26T23:46:33.334" v="27888"/>
        <pc:sldMkLst>
          <pc:docMk/>
          <pc:sldMk cId="2721029324" sldId="281"/>
        </pc:sldMkLst>
        <pc:spChg chg="mod">
          <ac:chgData name="Wyatt Tauber" userId="7e399a81-cb02-44ac-b83b-5ed4b0acc8fd" providerId="ADAL" clId="{F349F01C-ED6C-4F7A-9A38-0E26638F668A}" dt="2023-11-26T02:31:48.724" v="10337" actId="20577"/>
          <ac:spMkLst>
            <pc:docMk/>
            <pc:sldMk cId="2721029324" sldId="281"/>
            <ac:spMk id="2" creationId="{78792AEE-5D6F-D2B6-C5D5-6A97A9142D70}"/>
          </ac:spMkLst>
        </pc:spChg>
        <pc:spChg chg="mod">
          <ac:chgData name="Wyatt Tauber" userId="7e399a81-cb02-44ac-b83b-5ed4b0acc8fd" providerId="ADAL" clId="{F349F01C-ED6C-4F7A-9A38-0E26638F668A}" dt="2023-11-26T05:10:05.088" v="12537" actId="113"/>
          <ac:spMkLst>
            <pc:docMk/>
            <pc:sldMk cId="2721029324" sldId="281"/>
            <ac:spMk id="3" creationId="{90BC124B-38E9-98DA-C0C1-8DC1EB32D1A9}"/>
          </ac:spMkLst>
        </pc:spChg>
        <pc:spChg chg="add mod">
          <ac:chgData name="Wyatt Tauber" userId="7e399a81-cb02-44ac-b83b-5ed4b0acc8fd" providerId="ADAL" clId="{F349F01C-ED6C-4F7A-9A38-0E26638F668A}" dt="2023-11-26T03:34:51.674" v="12481" actId="1076"/>
          <ac:spMkLst>
            <pc:docMk/>
            <pc:sldMk cId="2721029324" sldId="281"/>
            <ac:spMk id="5" creationId="{9B018D19-CFE1-6E68-CA94-42AA1B265AB6}"/>
          </ac:spMkLst>
        </pc:spChg>
        <pc:picChg chg="add del mod">
          <ac:chgData name="Wyatt Tauber" userId="7e399a81-cb02-44ac-b83b-5ed4b0acc8fd" providerId="ADAL" clId="{F349F01C-ED6C-4F7A-9A38-0E26638F668A}" dt="2023-11-26T23:45:25.447" v="27887"/>
          <ac:picMkLst>
            <pc:docMk/>
            <pc:sldMk cId="2721029324" sldId="281"/>
            <ac:picMk id="28" creationId="{9D567E9E-B82D-A8F4-600C-52E8D26E033C}"/>
          </ac:picMkLst>
        </pc:picChg>
        <pc:picChg chg="add del mod ord">
          <ac:chgData name="Wyatt Tauber" userId="7e399a81-cb02-44ac-b83b-5ed4b0acc8fd" providerId="ADAL" clId="{F349F01C-ED6C-4F7A-9A38-0E26638F668A}" dt="2023-11-26T23:46:33.334" v="27888"/>
          <ac:picMkLst>
            <pc:docMk/>
            <pc:sldMk cId="2721029324" sldId="281"/>
            <ac:picMk id="59" creationId="{ACB519A0-34A6-123C-4E05-E860661CF6AF}"/>
          </ac:picMkLst>
        </pc:picChg>
        <pc:picChg chg="add mod">
          <ac:chgData name="Wyatt Tauber" userId="7e399a81-cb02-44ac-b83b-5ed4b0acc8fd" providerId="ADAL" clId="{F349F01C-ED6C-4F7A-9A38-0E26638F668A}" dt="2023-11-26T23:46:33.334" v="27888"/>
          <ac:picMkLst>
            <pc:docMk/>
            <pc:sldMk cId="2721029324" sldId="281"/>
            <ac:picMk id="60" creationId="{CDC0DAA1-D275-1FB5-EF8D-B5364AFE306F}"/>
          </ac:picMkLst>
        </pc:picChg>
      </pc:sldChg>
      <pc:sldChg chg="addSp delSp modSp new mod ord modNotesTx">
        <pc:chgData name="Wyatt Tauber" userId="7e399a81-cb02-44ac-b83b-5ed4b0acc8fd" providerId="ADAL" clId="{F349F01C-ED6C-4F7A-9A38-0E26638F668A}" dt="2023-11-26T22:28:48.120" v="27818"/>
        <pc:sldMkLst>
          <pc:docMk/>
          <pc:sldMk cId="3114252085" sldId="282"/>
        </pc:sldMkLst>
        <pc:spChg chg="mod">
          <ac:chgData name="Wyatt Tauber" userId="7e399a81-cb02-44ac-b83b-5ed4b0acc8fd" providerId="ADAL" clId="{F349F01C-ED6C-4F7A-9A38-0E26638F668A}" dt="2023-11-26T03:14:34.582" v="11725" actId="20577"/>
          <ac:spMkLst>
            <pc:docMk/>
            <pc:sldMk cId="3114252085" sldId="282"/>
            <ac:spMk id="2" creationId="{0927F809-DF34-EBBC-2843-E7B4E79070E5}"/>
          </ac:spMkLst>
        </pc:spChg>
        <pc:spChg chg="del">
          <ac:chgData name="Wyatt Tauber" userId="7e399a81-cb02-44ac-b83b-5ed4b0acc8fd" providerId="ADAL" clId="{F349F01C-ED6C-4F7A-9A38-0E26638F668A}" dt="2023-11-26T03:14:25.238" v="11697" actId="478"/>
          <ac:spMkLst>
            <pc:docMk/>
            <pc:sldMk cId="3114252085" sldId="282"/>
            <ac:spMk id="3" creationId="{D80BBC28-8CBD-833C-6D18-0F409BE7711C}"/>
          </ac:spMkLst>
        </pc:spChg>
        <pc:spChg chg="add del mod">
          <ac:chgData name="Wyatt Tauber" userId="7e399a81-cb02-44ac-b83b-5ed4b0acc8fd" providerId="ADAL" clId="{F349F01C-ED6C-4F7A-9A38-0E26638F668A}" dt="2023-11-26T03:14:23.650" v="11696"/>
          <ac:spMkLst>
            <pc:docMk/>
            <pc:sldMk cId="3114252085" sldId="282"/>
            <ac:spMk id="5" creationId="{99ECDFDF-E790-6256-142B-F1F2C39F3802}"/>
          </ac:spMkLst>
        </pc:spChg>
        <pc:spChg chg="add del mod">
          <ac:chgData name="Wyatt Tauber" userId="7e399a81-cb02-44ac-b83b-5ed4b0acc8fd" providerId="ADAL" clId="{F349F01C-ED6C-4F7A-9A38-0E26638F668A}" dt="2023-11-26T03:14:23.650" v="11696"/>
          <ac:spMkLst>
            <pc:docMk/>
            <pc:sldMk cId="3114252085" sldId="282"/>
            <ac:spMk id="7" creationId="{CE7A48FE-7C63-17B3-7A80-461CD66D592E}"/>
          </ac:spMkLst>
        </pc:spChg>
        <pc:spChg chg="add mod">
          <ac:chgData name="Wyatt Tauber" userId="7e399a81-cb02-44ac-b83b-5ed4b0acc8fd" providerId="ADAL" clId="{F349F01C-ED6C-4F7A-9A38-0E26638F668A}" dt="2023-11-26T03:25:09.308" v="12182" actId="113"/>
          <ac:spMkLst>
            <pc:docMk/>
            <pc:sldMk cId="3114252085" sldId="282"/>
            <ac:spMk id="8" creationId="{3B2F35D7-509A-43FF-1445-D5828BAEAC19}"/>
          </ac:spMkLst>
        </pc:spChg>
        <pc:spChg chg="add del mod">
          <ac:chgData name="Wyatt Tauber" userId="7e399a81-cb02-44ac-b83b-5ed4b0acc8fd" providerId="ADAL" clId="{F349F01C-ED6C-4F7A-9A38-0E26638F668A}" dt="2023-11-26T03:24:26.026" v="12172" actId="478"/>
          <ac:spMkLst>
            <pc:docMk/>
            <pc:sldMk cId="3114252085" sldId="282"/>
            <ac:spMk id="10" creationId="{2A39BC49-5857-0151-7825-A82BB7BC84AE}"/>
          </ac:spMkLst>
        </pc:spChg>
        <pc:graphicFrameChg chg="add del mod">
          <ac:chgData name="Wyatt Tauber" userId="7e399a81-cb02-44ac-b83b-5ed4b0acc8fd" providerId="ADAL" clId="{F349F01C-ED6C-4F7A-9A38-0E26638F668A}" dt="2023-11-26T03:14:23.650" v="11696"/>
          <ac:graphicFrameMkLst>
            <pc:docMk/>
            <pc:sldMk cId="3114252085" sldId="282"/>
            <ac:graphicFrameMk id="6" creationId="{1C75A196-B81C-45F8-C1D6-E9B778DC1AEB}"/>
          </ac:graphicFrameMkLst>
        </pc:graphicFrameChg>
        <pc:graphicFrameChg chg="add mod modGraphic">
          <ac:chgData name="Wyatt Tauber" userId="7e399a81-cb02-44ac-b83b-5ed4b0acc8fd" providerId="ADAL" clId="{F349F01C-ED6C-4F7A-9A38-0E26638F668A}" dt="2023-11-26T20:37:36.274" v="25849" actId="20577"/>
          <ac:graphicFrameMkLst>
            <pc:docMk/>
            <pc:sldMk cId="3114252085" sldId="282"/>
            <ac:graphicFrameMk id="9" creationId="{BAE1AEA9-50F4-BFAA-110C-E503D16477AF}"/>
          </ac:graphicFrameMkLst>
        </pc:graphicFrameChg>
        <pc:picChg chg="add mod">
          <ac:chgData name="Wyatt Tauber" userId="7e399a81-cb02-44ac-b83b-5ed4b0acc8fd" providerId="ADAL" clId="{F349F01C-ED6C-4F7A-9A38-0E26638F668A}" dt="2023-11-26T22:28:48.120" v="27818"/>
          <ac:picMkLst>
            <pc:docMk/>
            <pc:sldMk cId="3114252085" sldId="282"/>
            <ac:picMk id="19" creationId="{20A2E428-41F1-2EF6-F5DC-3AE230CE617C}"/>
          </ac:picMkLst>
        </pc:picChg>
      </pc:sldChg>
      <pc:sldChg chg="addSp modSp new mod ord modNotesTx">
        <pc:chgData name="Wyatt Tauber" userId="7e399a81-cb02-44ac-b83b-5ed4b0acc8fd" providerId="ADAL" clId="{F349F01C-ED6C-4F7A-9A38-0E26638F668A}" dt="2023-11-26T22:33:59.495" v="27821"/>
        <pc:sldMkLst>
          <pc:docMk/>
          <pc:sldMk cId="1305729270" sldId="283"/>
        </pc:sldMkLst>
        <pc:spChg chg="mod">
          <ac:chgData name="Wyatt Tauber" userId="7e399a81-cb02-44ac-b83b-5ed4b0acc8fd" providerId="ADAL" clId="{F349F01C-ED6C-4F7A-9A38-0E26638F668A}" dt="2023-11-26T05:44:25.234" v="13608" actId="20577"/>
          <ac:spMkLst>
            <pc:docMk/>
            <pc:sldMk cId="1305729270" sldId="283"/>
            <ac:spMk id="2" creationId="{2B3DF468-E81D-E6B3-EE8F-A27C127B416D}"/>
          </ac:spMkLst>
        </pc:spChg>
        <pc:spChg chg="mod">
          <ac:chgData name="Wyatt Tauber" userId="7e399a81-cb02-44ac-b83b-5ed4b0acc8fd" providerId="ADAL" clId="{F349F01C-ED6C-4F7A-9A38-0E26638F668A}" dt="2023-11-26T07:15:15.935" v="16734" actId="207"/>
          <ac:spMkLst>
            <pc:docMk/>
            <pc:sldMk cId="1305729270" sldId="283"/>
            <ac:spMk id="3" creationId="{526E1AD4-C17B-CF9E-C15E-6E637D6C95DF}"/>
          </ac:spMkLst>
        </pc:spChg>
        <pc:spChg chg="add mod">
          <ac:chgData name="Wyatt Tauber" userId="7e399a81-cb02-44ac-b83b-5ed4b0acc8fd" providerId="ADAL" clId="{F349F01C-ED6C-4F7A-9A38-0E26638F668A}" dt="2023-11-26T05:43:23.131" v="13587"/>
          <ac:spMkLst>
            <pc:docMk/>
            <pc:sldMk cId="1305729270" sldId="283"/>
            <ac:spMk id="5" creationId="{EACD6B2A-C9E4-8B59-52B3-5FB1FA0EB13D}"/>
          </ac:spMkLst>
        </pc:spChg>
        <pc:spChg chg="add mod">
          <ac:chgData name="Wyatt Tauber" userId="7e399a81-cb02-44ac-b83b-5ed4b0acc8fd" providerId="ADAL" clId="{F349F01C-ED6C-4F7A-9A38-0E26638F668A}" dt="2023-11-26T07:00:26.134" v="16045" actId="1076"/>
          <ac:spMkLst>
            <pc:docMk/>
            <pc:sldMk cId="1305729270" sldId="283"/>
            <ac:spMk id="6" creationId="{30CCE32E-4B4F-111E-9189-06CB9F037097}"/>
          </ac:spMkLst>
        </pc:spChg>
        <pc:picChg chg="add mod">
          <ac:chgData name="Wyatt Tauber" userId="7e399a81-cb02-44ac-b83b-5ed4b0acc8fd" providerId="ADAL" clId="{F349F01C-ED6C-4F7A-9A38-0E26638F668A}" dt="2023-11-26T22:33:59.495" v="27821"/>
          <ac:picMkLst>
            <pc:docMk/>
            <pc:sldMk cId="1305729270" sldId="283"/>
            <ac:picMk id="16" creationId="{BE5240AA-0C5A-9BE4-320D-7ECE09DD4FDF}"/>
          </ac:picMkLst>
        </pc:picChg>
        <pc:picChg chg="add mod">
          <ac:chgData name="Wyatt Tauber" userId="7e399a81-cb02-44ac-b83b-5ed4b0acc8fd" providerId="ADAL" clId="{F349F01C-ED6C-4F7A-9A38-0E26638F668A}" dt="2023-11-26T06:40:21.204" v="15258" actId="1076"/>
          <ac:picMkLst>
            <pc:docMk/>
            <pc:sldMk cId="1305729270" sldId="283"/>
            <ac:picMk id="2050" creationId="{131276B0-4339-DEA4-0F0F-AE222C63CB3E}"/>
          </ac:picMkLst>
        </pc:picChg>
      </pc:sldChg>
      <pc:sldChg chg="addSp delSp modSp new mod ord modNotesTx">
        <pc:chgData name="Wyatt Tauber" userId="7e399a81-cb02-44ac-b83b-5ed4b0acc8fd" providerId="ADAL" clId="{F349F01C-ED6C-4F7A-9A38-0E26638F668A}" dt="2023-11-26T22:35:40.702" v="27822"/>
        <pc:sldMkLst>
          <pc:docMk/>
          <pc:sldMk cId="2050747966" sldId="284"/>
        </pc:sldMkLst>
        <pc:spChg chg="mod">
          <ac:chgData name="Wyatt Tauber" userId="7e399a81-cb02-44ac-b83b-5ed4b0acc8fd" providerId="ADAL" clId="{F349F01C-ED6C-4F7A-9A38-0E26638F668A}" dt="2023-11-26T05:44:41.756" v="13626" actId="20577"/>
          <ac:spMkLst>
            <pc:docMk/>
            <pc:sldMk cId="2050747966" sldId="284"/>
            <ac:spMk id="2" creationId="{CA3E436B-C6D9-552A-F578-C674499E71F4}"/>
          </ac:spMkLst>
        </pc:spChg>
        <pc:spChg chg="del">
          <ac:chgData name="Wyatt Tauber" userId="7e399a81-cb02-44ac-b83b-5ed4b0acc8fd" providerId="ADAL" clId="{F349F01C-ED6C-4F7A-9A38-0E26638F668A}" dt="2023-11-26T06:34:13.711" v="15210" actId="478"/>
          <ac:spMkLst>
            <pc:docMk/>
            <pc:sldMk cId="2050747966" sldId="284"/>
            <ac:spMk id="3" creationId="{C4BF1676-1312-7D51-3F94-A0776EB74233}"/>
          </ac:spMkLst>
        </pc:spChg>
        <pc:spChg chg="add mod">
          <ac:chgData name="Wyatt Tauber" userId="7e399a81-cb02-44ac-b83b-5ed4b0acc8fd" providerId="ADAL" clId="{F349F01C-ED6C-4F7A-9A38-0E26638F668A}" dt="2023-11-26T05:43:21.923" v="13586"/>
          <ac:spMkLst>
            <pc:docMk/>
            <pc:sldMk cId="2050747966" sldId="284"/>
            <ac:spMk id="5" creationId="{EE966D5B-55DE-AF33-41EC-A186707B3CDA}"/>
          </ac:spMkLst>
        </pc:spChg>
        <pc:spChg chg="add mod">
          <ac:chgData name="Wyatt Tauber" userId="7e399a81-cb02-44ac-b83b-5ed4b0acc8fd" providerId="ADAL" clId="{F349F01C-ED6C-4F7A-9A38-0E26638F668A}" dt="2023-11-26T07:15:05.503" v="16732" actId="207"/>
          <ac:spMkLst>
            <pc:docMk/>
            <pc:sldMk cId="2050747966" sldId="284"/>
            <ac:spMk id="6" creationId="{AEEA6FC6-BEFA-80D4-504A-48AF79FB45A0}"/>
          </ac:spMkLst>
        </pc:spChg>
        <pc:spChg chg="add mod">
          <ac:chgData name="Wyatt Tauber" userId="7e399a81-cb02-44ac-b83b-5ed4b0acc8fd" providerId="ADAL" clId="{F349F01C-ED6C-4F7A-9A38-0E26638F668A}" dt="2023-11-26T21:22:36.861" v="26662" actId="1076"/>
          <ac:spMkLst>
            <pc:docMk/>
            <pc:sldMk cId="2050747966" sldId="284"/>
            <ac:spMk id="7" creationId="{27F63F0B-4DF9-0342-3F54-F70664C4A1BE}"/>
          </ac:spMkLst>
        </pc:spChg>
        <pc:picChg chg="add mod">
          <ac:chgData name="Wyatt Tauber" userId="7e399a81-cb02-44ac-b83b-5ed4b0acc8fd" providerId="ADAL" clId="{F349F01C-ED6C-4F7A-9A38-0E26638F668A}" dt="2023-11-26T22:35:40.702" v="27822"/>
          <ac:picMkLst>
            <pc:docMk/>
            <pc:sldMk cId="2050747966" sldId="284"/>
            <ac:picMk id="15" creationId="{C89CE45B-2A86-F817-A9B7-B3F59C94EB11}"/>
          </ac:picMkLst>
        </pc:picChg>
        <pc:picChg chg="add mod">
          <ac:chgData name="Wyatt Tauber" userId="7e399a81-cb02-44ac-b83b-5ed4b0acc8fd" providerId="ADAL" clId="{F349F01C-ED6C-4F7A-9A38-0E26638F668A}" dt="2023-11-26T06:40:10.681" v="15254" actId="1076"/>
          <ac:picMkLst>
            <pc:docMk/>
            <pc:sldMk cId="2050747966" sldId="284"/>
            <ac:picMk id="6146" creationId="{E47F596C-C5FA-9D18-077D-1C3CFCC31D7A}"/>
          </ac:picMkLst>
        </pc:picChg>
      </pc:sldChg>
      <pc:sldChg chg="addSp delSp modSp new mod ord modNotesTx">
        <pc:chgData name="Wyatt Tauber" userId="7e399a81-cb02-44ac-b83b-5ed4b0acc8fd" providerId="ADAL" clId="{F349F01C-ED6C-4F7A-9A38-0E26638F668A}" dt="2023-11-26T22:37:22.090" v="27823"/>
        <pc:sldMkLst>
          <pc:docMk/>
          <pc:sldMk cId="1455705831" sldId="285"/>
        </pc:sldMkLst>
        <pc:spChg chg="mod">
          <ac:chgData name="Wyatt Tauber" userId="7e399a81-cb02-44ac-b83b-5ed4b0acc8fd" providerId="ADAL" clId="{F349F01C-ED6C-4F7A-9A38-0E26638F668A}" dt="2023-11-26T05:44:51.160" v="13629" actId="20577"/>
          <ac:spMkLst>
            <pc:docMk/>
            <pc:sldMk cId="1455705831" sldId="285"/>
            <ac:spMk id="2" creationId="{D12E1AEA-E0E8-5530-27AE-28759B2BB063}"/>
          </ac:spMkLst>
        </pc:spChg>
        <pc:spChg chg="del">
          <ac:chgData name="Wyatt Tauber" userId="7e399a81-cb02-44ac-b83b-5ed4b0acc8fd" providerId="ADAL" clId="{F349F01C-ED6C-4F7A-9A38-0E26638F668A}" dt="2023-11-26T06:34:18.555" v="15212" actId="478"/>
          <ac:spMkLst>
            <pc:docMk/>
            <pc:sldMk cId="1455705831" sldId="285"/>
            <ac:spMk id="3" creationId="{E7FDE53D-6AF0-5D13-3A71-9FBD7032F53A}"/>
          </ac:spMkLst>
        </pc:spChg>
        <pc:spChg chg="add mod">
          <ac:chgData name="Wyatt Tauber" userId="7e399a81-cb02-44ac-b83b-5ed4b0acc8fd" providerId="ADAL" clId="{F349F01C-ED6C-4F7A-9A38-0E26638F668A}" dt="2023-11-26T05:43:20.011" v="13585"/>
          <ac:spMkLst>
            <pc:docMk/>
            <pc:sldMk cId="1455705831" sldId="285"/>
            <ac:spMk id="5" creationId="{542D9801-DB34-95FA-274E-7E69C81AB636}"/>
          </ac:spMkLst>
        </pc:spChg>
        <pc:spChg chg="add del mod">
          <ac:chgData name="Wyatt Tauber" userId="7e399a81-cb02-44ac-b83b-5ed4b0acc8fd" providerId="ADAL" clId="{F349F01C-ED6C-4F7A-9A38-0E26638F668A}" dt="2023-11-26T06:29:47.442" v="15189" actId="478"/>
          <ac:spMkLst>
            <pc:docMk/>
            <pc:sldMk cId="1455705831" sldId="285"/>
            <ac:spMk id="7" creationId="{256A0E8A-00E5-2DBF-8467-7790E0B032C2}"/>
          </ac:spMkLst>
        </pc:spChg>
        <pc:spChg chg="add mod">
          <ac:chgData name="Wyatt Tauber" userId="7e399a81-cb02-44ac-b83b-5ed4b0acc8fd" providerId="ADAL" clId="{F349F01C-ED6C-4F7A-9A38-0E26638F668A}" dt="2023-11-26T07:28:10.309" v="17492" actId="207"/>
          <ac:spMkLst>
            <pc:docMk/>
            <pc:sldMk cId="1455705831" sldId="285"/>
            <ac:spMk id="9" creationId="{275A1700-B655-8B24-67B9-B2B15921F9E8}"/>
          </ac:spMkLst>
        </pc:spChg>
        <pc:spChg chg="add mod">
          <ac:chgData name="Wyatt Tauber" userId="7e399a81-cb02-44ac-b83b-5ed4b0acc8fd" providerId="ADAL" clId="{F349F01C-ED6C-4F7A-9A38-0E26638F668A}" dt="2023-11-26T07:17:28.388" v="16807" actId="14100"/>
          <ac:spMkLst>
            <pc:docMk/>
            <pc:sldMk cId="1455705831" sldId="285"/>
            <ac:spMk id="10" creationId="{3E771A11-08C7-DD11-B11A-5EC371EF4469}"/>
          </ac:spMkLst>
        </pc:spChg>
        <pc:graphicFrameChg chg="add del mod modGraphic">
          <ac:chgData name="Wyatt Tauber" userId="7e399a81-cb02-44ac-b83b-5ed4b0acc8fd" providerId="ADAL" clId="{F349F01C-ED6C-4F7A-9A38-0E26638F668A}" dt="2023-11-26T06:31:42.355" v="15200" actId="478"/>
          <ac:graphicFrameMkLst>
            <pc:docMk/>
            <pc:sldMk cId="1455705831" sldId="285"/>
            <ac:graphicFrameMk id="8" creationId="{BB68BBD6-FF89-9C66-65C7-3D3BE6510155}"/>
          </ac:graphicFrameMkLst>
        </pc:graphicFrameChg>
        <pc:picChg chg="add mod">
          <ac:chgData name="Wyatt Tauber" userId="7e399a81-cb02-44ac-b83b-5ed4b0acc8fd" providerId="ADAL" clId="{F349F01C-ED6C-4F7A-9A38-0E26638F668A}" dt="2023-11-26T22:37:22.090" v="27823"/>
          <ac:picMkLst>
            <pc:docMk/>
            <pc:sldMk cId="1455705831" sldId="285"/>
            <ac:picMk id="15" creationId="{8BBF0EF1-9C5A-72DA-F79F-4688BCC51D52}"/>
          </ac:picMkLst>
        </pc:picChg>
        <pc:picChg chg="add mod">
          <ac:chgData name="Wyatt Tauber" userId="7e399a81-cb02-44ac-b83b-5ed4b0acc8fd" providerId="ADAL" clId="{F349F01C-ED6C-4F7A-9A38-0E26638F668A}" dt="2023-11-26T06:40:00.758" v="15251" actId="1076"/>
          <ac:picMkLst>
            <pc:docMk/>
            <pc:sldMk cId="1455705831" sldId="285"/>
            <ac:picMk id="5122" creationId="{332AD71F-2C63-DB18-B4E7-F33B3B08E7F5}"/>
          </ac:picMkLst>
        </pc:picChg>
      </pc:sldChg>
      <pc:sldChg chg="addSp delSp modSp new mod ord modNotesTx">
        <pc:chgData name="Wyatt Tauber" userId="7e399a81-cb02-44ac-b83b-5ed4b0acc8fd" providerId="ADAL" clId="{F349F01C-ED6C-4F7A-9A38-0E26638F668A}" dt="2023-11-26T22:39:45.640" v="27824"/>
        <pc:sldMkLst>
          <pc:docMk/>
          <pc:sldMk cId="1648055836" sldId="286"/>
        </pc:sldMkLst>
        <pc:spChg chg="mod">
          <ac:chgData name="Wyatt Tauber" userId="7e399a81-cb02-44ac-b83b-5ed4b0acc8fd" providerId="ADAL" clId="{F349F01C-ED6C-4F7A-9A38-0E26638F668A}" dt="2023-11-26T06:38:44.436" v="15246" actId="20577"/>
          <ac:spMkLst>
            <pc:docMk/>
            <pc:sldMk cId="1648055836" sldId="286"/>
            <ac:spMk id="2" creationId="{D408B5AC-4F58-F154-0FEF-0ABAE8A06367}"/>
          </ac:spMkLst>
        </pc:spChg>
        <pc:spChg chg="del">
          <ac:chgData name="Wyatt Tauber" userId="7e399a81-cb02-44ac-b83b-5ed4b0acc8fd" providerId="ADAL" clId="{F349F01C-ED6C-4F7A-9A38-0E26638F668A}" dt="2023-11-26T06:34:22.072" v="15214" actId="478"/>
          <ac:spMkLst>
            <pc:docMk/>
            <pc:sldMk cId="1648055836" sldId="286"/>
            <ac:spMk id="3" creationId="{27DE81B1-8BF4-1292-9C97-B6AA72966E0E}"/>
          </ac:spMkLst>
        </pc:spChg>
        <pc:spChg chg="add mod">
          <ac:chgData name="Wyatt Tauber" userId="7e399a81-cb02-44ac-b83b-5ed4b0acc8fd" providerId="ADAL" clId="{F349F01C-ED6C-4F7A-9A38-0E26638F668A}" dt="2023-11-26T05:43:19.230" v="13584"/>
          <ac:spMkLst>
            <pc:docMk/>
            <pc:sldMk cId="1648055836" sldId="286"/>
            <ac:spMk id="5" creationId="{E1C09455-17AD-BF2E-39A4-173164625A24}"/>
          </ac:spMkLst>
        </pc:spChg>
        <pc:spChg chg="add mod">
          <ac:chgData name="Wyatt Tauber" userId="7e399a81-cb02-44ac-b83b-5ed4b0acc8fd" providerId="ADAL" clId="{F349F01C-ED6C-4F7A-9A38-0E26638F668A}" dt="2023-11-26T07:41:56.365" v="18532" actId="207"/>
          <ac:spMkLst>
            <pc:docMk/>
            <pc:sldMk cId="1648055836" sldId="286"/>
            <ac:spMk id="6" creationId="{7051EF7C-A235-BCCC-3DE1-E48E50A2F0B3}"/>
          </ac:spMkLst>
        </pc:spChg>
        <pc:spChg chg="add mod">
          <ac:chgData name="Wyatt Tauber" userId="7e399a81-cb02-44ac-b83b-5ed4b0acc8fd" providerId="ADAL" clId="{F349F01C-ED6C-4F7A-9A38-0E26638F668A}" dt="2023-11-26T07:30:39.900" v="17588" actId="1076"/>
          <ac:spMkLst>
            <pc:docMk/>
            <pc:sldMk cId="1648055836" sldId="286"/>
            <ac:spMk id="7" creationId="{522B8FF4-8E66-AB1F-17C7-E5354B38B5C4}"/>
          </ac:spMkLst>
        </pc:spChg>
        <pc:picChg chg="add mod">
          <ac:chgData name="Wyatt Tauber" userId="7e399a81-cb02-44ac-b83b-5ed4b0acc8fd" providerId="ADAL" clId="{F349F01C-ED6C-4F7A-9A38-0E26638F668A}" dt="2023-11-26T22:39:45.640" v="27824"/>
          <ac:picMkLst>
            <pc:docMk/>
            <pc:sldMk cId="1648055836" sldId="286"/>
            <ac:picMk id="15" creationId="{5C638C35-4305-1660-F73C-2D8D8B69E999}"/>
          </ac:picMkLst>
        </pc:picChg>
        <pc:picChg chg="add mod">
          <ac:chgData name="Wyatt Tauber" userId="7e399a81-cb02-44ac-b83b-5ed4b0acc8fd" providerId="ADAL" clId="{F349F01C-ED6C-4F7A-9A38-0E26638F668A}" dt="2023-11-26T06:38:38.184" v="15245" actId="1076"/>
          <ac:picMkLst>
            <pc:docMk/>
            <pc:sldMk cId="1648055836" sldId="286"/>
            <ac:picMk id="4098" creationId="{ABECDC2C-AB55-54D3-2B1D-E10204892189}"/>
          </ac:picMkLst>
        </pc:picChg>
      </pc:sldChg>
      <pc:sldChg chg="addSp delSp modSp new mod ord modTransition modAnim modNotesTx">
        <pc:chgData name="Wyatt Tauber" userId="7e399a81-cb02-44ac-b83b-5ed4b0acc8fd" providerId="ADAL" clId="{F349F01C-ED6C-4F7A-9A38-0E26638F668A}" dt="2023-11-26T22:42:51.995" v="27828"/>
        <pc:sldMkLst>
          <pc:docMk/>
          <pc:sldMk cId="1888641224" sldId="287"/>
        </pc:sldMkLst>
        <pc:spChg chg="mod">
          <ac:chgData name="Wyatt Tauber" userId="7e399a81-cb02-44ac-b83b-5ed4b0acc8fd" providerId="ADAL" clId="{F349F01C-ED6C-4F7A-9A38-0E26638F668A}" dt="2023-11-26T05:45:31.620" v="13633"/>
          <ac:spMkLst>
            <pc:docMk/>
            <pc:sldMk cId="1888641224" sldId="287"/>
            <ac:spMk id="2" creationId="{E315777C-D8EE-A3DF-D3B0-F76363CF2F2E}"/>
          </ac:spMkLst>
        </pc:spChg>
        <pc:spChg chg="del">
          <ac:chgData name="Wyatt Tauber" userId="7e399a81-cb02-44ac-b83b-5ed4b0acc8fd" providerId="ADAL" clId="{F349F01C-ED6C-4F7A-9A38-0E26638F668A}" dt="2023-11-26T06:34:26.633" v="15216" actId="478"/>
          <ac:spMkLst>
            <pc:docMk/>
            <pc:sldMk cId="1888641224" sldId="287"/>
            <ac:spMk id="3" creationId="{89F75F00-BA7A-A2FD-C299-61785DD0F9F9}"/>
          </ac:spMkLst>
        </pc:spChg>
        <pc:spChg chg="add mod">
          <ac:chgData name="Wyatt Tauber" userId="7e399a81-cb02-44ac-b83b-5ed4b0acc8fd" providerId="ADAL" clId="{F349F01C-ED6C-4F7A-9A38-0E26638F668A}" dt="2023-11-26T05:43:18.533" v="13583"/>
          <ac:spMkLst>
            <pc:docMk/>
            <pc:sldMk cId="1888641224" sldId="287"/>
            <ac:spMk id="5" creationId="{DA1CEBE4-EC1C-09D9-C353-326CE53B15F0}"/>
          </ac:spMkLst>
        </pc:spChg>
        <pc:spChg chg="add mod">
          <ac:chgData name="Wyatt Tauber" userId="7e399a81-cb02-44ac-b83b-5ed4b0acc8fd" providerId="ADAL" clId="{F349F01C-ED6C-4F7A-9A38-0E26638F668A}" dt="2023-11-26T07:59:29.198" v="19289" actId="20577"/>
          <ac:spMkLst>
            <pc:docMk/>
            <pc:sldMk cId="1888641224" sldId="287"/>
            <ac:spMk id="6" creationId="{D6A5FC81-DBAA-E7F1-67B8-724E84B0C06A}"/>
          </ac:spMkLst>
        </pc:spChg>
        <pc:spChg chg="add mod">
          <ac:chgData name="Wyatt Tauber" userId="7e399a81-cb02-44ac-b83b-5ed4b0acc8fd" providerId="ADAL" clId="{F349F01C-ED6C-4F7A-9A38-0E26638F668A}" dt="2023-11-26T08:00:43.679" v="19433" actId="33524"/>
          <ac:spMkLst>
            <pc:docMk/>
            <pc:sldMk cId="1888641224" sldId="287"/>
            <ac:spMk id="7" creationId="{3DD85587-C906-452B-6C2B-252C93CC5F06}"/>
          </ac:spMkLst>
        </pc:spChg>
        <pc:picChg chg="add del mod">
          <ac:chgData name="Wyatt Tauber" userId="7e399a81-cb02-44ac-b83b-5ed4b0acc8fd" providerId="ADAL" clId="{F349F01C-ED6C-4F7A-9A38-0E26638F668A}" dt="2023-11-26T22:42:09.971" v="27827"/>
          <ac:picMkLst>
            <pc:docMk/>
            <pc:sldMk cId="1888641224" sldId="287"/>
            <ac:picMk id="15" creationId="{06D0613D-A0A5-CC5E-41BF-A41BE10E5472}"/>
          </ac:picMkLst>
        </pc:picChg>
        <pc:picChg chg="add del mod ord">
          <ac:chgData name="Wyatt Tauber" userId="7e399a81-cb02-44ac-b83b-5ed4b0acc8fd" providerId="ADAL" clId="{F349F01C-ED6C-4F7A-9A38-0E26638F668A}" dt="2023-11-26T22:42:51.995" v="27828"/>
          <ac:picMkLst>
            <pc:docMk/>
            <pc:sldMk cId="1888641224" sldId="287"/>
            <ac:picMk id="18" creationId="{F9B24879-9170-445A-988A-9563480F9969}"/>
          </ac:picMkLst>
        </pc:picChg>
        <pc:picChg chg="add mod">
          <ac:chgData name="Wyatt Tauber" userId="7e399a81-cb02-44ac-b83b-5ed4b0acc8fd" providerId="ADAL" clId="{F349F01C-ED6C-4F7A-9A38-0E26638F668A}" dt="2023-11-26T22:42:51.995" v="27828"/>
          <ac:picMkLst>
            <pc:docMk/>
            <pc:sldMk cId="1888641224" sldId="287"/>
            <ac:picMk id="19" creationId="{40924F42-BD96-D175-E9BF-EECF51C82B6D}"/>
          </ac:picMkLst>
        </pc:picChg>
        <pc:picChg chg="add mod">
          <ac:chgData name="Wyatt Tauber" userId="7e399a81-cb02-44ac-b83b-5ed4b0acc8fd" providerId="ADAL" clId="{F349F01C-ED6C-4F7A-9A38-0E26638F668A}" dt="2023-11-26T06:39:45.348" v="15249" actId="1076"/>
          <ac:picMkLst>
            <pc:docMk/>
            <pc:sldMk cId="1888641224" sldId="287"/>
            <ac:picMk id="3074" creationId="{4F65A377-EC34-82D9-B29E-FB609CB03C5E}"/>
          </ac:picMkLst>
        </pc:picChg>
      </pc:sldChg>
      <pc:sldMasterChg chg="addSp delSp modSp mod setBg modSldLayout">
        <pc:chgData name="Wyatt Tauber" userId="7e399a81-cb02-44ac-b83b-5ed4b0acc8fd" providerId="ADAL" clId="{F349F01C-ED6C-4F7A-9A38-0E26638F668A}" dt="2023-11-24T05:55:52.465" v="6955"/>
        <pc:sldMasterMkLst>
          <pc:docMk/>
          <pc:sldMasterMk cId="0" sldId="2147483648"/>
        </pc:sldMasterMkLst>
        <pc:picChg chg="add mod">
          <ac:chgData name="Wyatt Tauber" userId="7e399a81-cb02-44ac-b83b-5ed4b0acc8fd" providerId="ADAL" clId="{F349F01C-ED6C-4F7A-9A38-0E26638F668A}" dt="2023-11-23T06:44:00.929" v="31" actId="16037"/>
          <ac:picMkLst>
            <pc:docMk/>
            <pc:sldMasterMk cId="0" sldId="2147483648"/>
            <ac:picMk id="2" creationId="{A106E142-9E9F-8966-9670-FB2C3898657E}"/>
          </ac:picMkLst>
        </pc:picChg>
        <pc:picChg chg="del">
          <ac:chgData name="Wyatt Tauber" userId="7e399a81-cb02-44ac-b83b-5ed4b0acc8fd" providerId="ADAL" clId="{F349F01C-ED6C-4F7A-9A38-0E26638F668A}" dt="2023-11-23T06:43:57.827" v="29" actId="478"/>
          <ac:picMkLst>
            <pc:docMk/>
            <pc:sldMasterMk cId="0" sldId="2147483648"/>
            <ac:picMk id="16" creationId="{00000000-0000-0000-0000-000000000000}"/>
          </ac:picMkLst>
        </pc:picChg>
        <pc:sldLayoutChg chg="addSp delSp modSp mod">
          <pc:chgData name="Wyatt Tauber" userId="7e399a81-cb02-44ac-b83b-5ed4b0acc8fd" providerId="ADAL" clId="{F349F01C-ED6C-4F7A-9A38-0E26638F668A}" dt="2023-11-23T06:46:38.967" v="262" actId="1036"/>
          <pc:sldLayoutMkLst>
            <pc:docMk/>
            <pc:sldMasterMk cId="0" sldId="2147483648"/>
            <pc:sldLayoutMk cId="0" sldId="2147483649"/>
          </pc:sldLayoutMkLst>
          <pc:spChg chg="add del mod">
            <ac:chgData name="Wyatt Tauber" userId="7e399a81-cb02-44ac-b83b-5ed4b0acc8fd" providerId="ADAL" clId="{F349F01C-ED6C-4F7A-9A38-0E26638F668A}" dt="2023-11-23T06:43:33.509" v="15" actId="16037"/>
            <ac:spMkLst>
              <pc:docMk/>
              <pc:sldMasterMk cId="0" sldId="2147483648"/>
              <pc:sldLayoutMk cId="0" sldId="2147483649"/>
              <ac:spMk id="18" creationId="{00000000-0000-0000-0000-000000000000}"/>
            </ac:spMkLst>
          </pc:spChg>
          <pc:spChg chg="add del mod">
            <ac:chgData name="Wyatt Tauber" userId="7e399a81-cb02-44ac-b83b-5ed4b0acc8fd" providerId="ADAL" clId="{F349F01C-ED6C-4F7A-9A38-0E26638F668A}" dt="2023-11-23T06:46:38.967" v="262" actId="1036"/>
            <ac:spMkLst>
              <pc:docMk/>
              <pc:sldMasterMk cId="0" sldId="2147483648"/>
              <pc:sldLayoutMk cId="0" sldId="2147483649"/>
              <ac:spMk id="19" creationId="{00000000-0000-0000-0000-000000000000}"/>
            </ac:spMkLst>
          </pc:spChg>
          <pc:picChg chg="add del mod">
            <ac:chgData name="Wyatt Tauber" userId="7e399a81-cb02-44ac-b83b-5ed4b0acc8fd" providerId="ADAL" clId="{F349F01C-ED6C-4F7A-9A38-0E26638F668A}" dt="2023-11-23T06:43:55.019" v="28"/>
            <ac:picMkLst>
              <pc:docMk/>
              <pc:sldMasterMk cId="0" sldId="2147483648"/>
              <pc:sldLayoutMk cId="0" sldId="2147483649"/>
              <ac:picMk id="2" creationId="{558E10F6-7DBE-573E-B15F-CDFA6B920B4C}"/>
            </ac:picMkLst>
          </pc:picChg>
          <pc:picChg chg="add mod">
            <ac:chgData name="Wyatt Tauber" userId="7e399a81-cb02-44ac-b83b-5ed4b0acc8fd" providerId="ADAL" clId="{F349F01C-ED6C-4F7A-9A38-0E26638F668A}" dt="2023-11-23T06:44:11.308" v="33"/>
            <ac:picMkLst>
              <pc:docMk/>
              <pc:sldMasterMk cId="0" sldId="2147483648"/>
              <pc:sldLayoutMk cId="0" sldId="2147483649"/>
              <ac:picMk id="3" creationId="{24A777AB-2F9B-F370-4357-7F856CC1FCBF}"/>
            </ac:picMkLst>
          </pc:picChg>
          <pc:picChg chg="add del">
            <ac:chgData name="Wyatt Tauber" userId="7e399a81-cb02-44ac-b83b-5ed4b0acc8fd" providerId="ADAL" clId="{F349F01C-ED6C-4F7A-9A38-0E26638F668A}" dt="2023-11-23T06:44:11.193" v="32" actId="478"/>
            <ac:picMkLst>
              <pc:docMk/>
              <pc:sldMasterMk cId="0" sldId="2147483648"/>
              <pc:sldLayoutMk cId="0" sldId="2147483649"/>
              <ac:picMk id="25" creationId="{00000000-0000-0000-0000-000000000000}"/>
            </ac:picMkLst>
          </pc:picChg>
        </pc:sldLayoutChg>
        <pc:sldLayoutChg chg="modSp mod setBg">
          <pc:chgData name="Wyatt Tauber" userId="7e399a81-cb02-44ac-b83b-5ed4b0acc8fd" providerId="ADAL" clId="{F349F01C-ED6C-4F7A-9A38-0E26638F668A}" dt="2023-11-24T05:55:42.206" v="6953"/>
          <pc:sldLayoutMkLst>
            <pc:docMk/>
            <pc:sldMasterMk cId="0" sldId="2147483648"/>
            <pc:sldLayoutMk cId="0" sldId="2147483650"/>
          </pc:sldLayoutMkLst>
          <pc:spChg chg="mod">
            <ac:chgData name="Wyatt Tauber" userId="7e399a81-cb02-44ac-b83b-5ed4b0acc8fd" providerId="ADAL" clId="{F349F01C-ED6C-4F7A-9A38-0E26638F668A}" dt="2023-11-23T18:12:51.659" v="368" actId="20577"/>
            <ac:spMkLst>
              <pc:docMk/>
              <pc:sldMasterMk cId="0" sldId="2147483648"/>
              <pc:sldLayoutMk cId="0" sldId="2147483650"/>
              <ac:spMk id="29" creationId="{00000000-0000-0000-0000-000000000000}"/>
            </ac:spMkLst>
          </pc:spChg>
        </pc:sldLayoutChg>
      </pc:sldMasterChg>
    </pc:docChg>
  </pc:docChgLst>
  <pc:docChgLst>
    <pc:chgData name="Wyatt Tauber" userId="43851c915a3e1c5e" providerId="LiveId" clId="{9E8CAD0E-BE6F-4621-9EB4-2416151A8AED}"/>
    <pc:docChg chg="undo custSel modSld">
      <pc:chgData name="Wyatt Tauber" userId="43851c915a3e1c5e" providerId="LiveId" clId="{9E8CAD0E-BE6F-4621-9EB4-2416151A8AED}" dt="2020-12-28T19:05:04.240" v="78" actId="207"/>
      <pc:docMkLst>
        <pc:docMk/>
      </pc:docMkLst>
      <pc:sldChg chg="modSp mod">
        <pc:chgData name="Wyatt Tauber" userId="43851c915a3e1c5e" providerId="LiveId" clId="{9E8CAD0E-BE6F-4621-9EB4-2416151A8AED}" dt="2020-12-28T18:50:00.088" v="14" actId="20577"/>
        <pc:sldMkLst>
          <pc:docMk/>
          <pc:sldMk cId="0" sldId="256"/>
        </pc:sldMkLst>
        <pc:spChg chg="mod">
          <ac:chgData name="Wyatt Tauber" userId="43851c915a3e1c5e" providerId="LiveId" clId="{9E8CAD0E-BE6F-4621-9EB4-2416151A8AED}" dt="2020-12-28T18:49:54.527" v="9" actId="20577"/>
          <ac:spMkLst>
            <pc:docMk/>
            <pc:sldMk cId="0" sldId="256"/>
            <ac:spMk id="35" creationId="{00000000-0000-0000-0000-000000000000}"/>
          </ac:spMkLst>
        </pc:spChg>
        <pc:spChg chg="mod">
          <ac:chgData name="Wyatt Tauber" userId="43851c915a3e1c5e" providerId="LiveId" clId="{9E8CAD0E-BE6F-4621-9EB4-2416151A8AED}" dt="2020-12-28T18:50:00.088" v="14" actId="20577"/>
          <ac:spMkLst>
            <pc:docMk/>
            <pc:sldMk cId="0" sldId="256"/>
            <ac:spMk id="36" creationId="{00000000-0000-0000-0000-000000000000}"/>
          </ac:spMkLst>
        </pc:spChg>
      </pc:sldChg>
      <pc:sldChg chg="addSp delSp modSp mod">
        <pc:chgData name="Wyatt Tauber" userId="43851c915a3e1c5e" providerId="LiveId" clId="{9E8CAD0E-BE6F-4621-9EB4-2416151A8AED}" dt="2020-12-28T19:05:03.740" v="77" actId="478"/>
        <pc:sldMkLst>
          <pc:docMk/>
          <pc:sldMk cId="0" sldId="257"/>
        </pc:sldMkLst>
        <pc:spChg chg="add del mod">
          <ac:chgData name="Wyatt Tauber" userId="43851c915a3e1c5e" providerId="LiveId" clId="{9E8CAD0E-BE6F-4621-9EB4-2416151A8AED}" dt="2020-12-28T19:05:03.740" v="77" actId="478"/>
          <ac:spMkLst>
            <pc:docMk/>
            <pc:sldMk cId="0" sldId="257"/>
            <ac:spMk id="7" creationId="{2734C2EE-84EB-42F5-B43E-A8677AF1CCAF}"/>
          </ac:spMkLst>
        </pc:spChg>
        <pc:spChg chg="add del mod">
          <ac:chgData name="Wyatt Tauber" userId="43851c915a3e1c5e" providerId="LiveId" clId="{9E8CAD0E-BE6F-4621-9EB4-2416151A8AED}" dt="2020-12-28T19:05:02.561" v="76"/>
          <ac:spMkLst>
            <pc:docMk/>
            <pc:sldMk cId="0" sldId="257"/>
            <ac:spMk id="8" creationId="{4220DCF4-EDFC-41FC-AFC6-3D9F2B8E029B}"/>
          </ac:spMkLst>
        </pc:spChg>
      </pc:sldChg>
      <pc:sldChg chg="addSp delSp modSp mod">
        <pc:chgData name="Wyatt Tauber" userId="43851c915a3e1c5e" providerId="LiveId" clId="{9E8CAD0E-BE6F-4621-9EB4-2416151A8AED}" dt="2020-12-28T19:05:04.240" v="78" actId="207"/>
        <pc:sldMkLst>
          <pc:docMk/>
          <pc:sldMk cId="0" sldId="258"/>
        </pc:sldMkLst>
        <pc:spChg chg="add del mod">
          <ac:chgData name="Wyatt Tauber" userId="43851c915a3e1c5e" providerId="LiveId" clId="{9E8CAD0E-BE6F-4621-9EB4-2416151A8AED}" dt="2020-12-28T19:04:31.215" v="71" actId="478"/>
          <ac:spMkLst>
            <pc:docMk/>
            <pc:sldMk cId="0" sldId="258"/>
            <ac:spMk id="7" creationId="{38E056A3-89A4-488B-8E76-CED2E8314F61}"/>
          </ac:spMkLst>
        </pc:spChg>
        <pc:spChg chg="add mod">
          <ac:chgData name="Wyatt Tauber" userId="43851c915a3e1c5e" providerId="LiveId" clId="{9E8CAD0E-BE6F-4621-9EB4-2416151A8AED}" dt="2020-12-28T19:05:04.240" v="78" actId="207"/>
          <ac:spMkLst>
            <pc:docMk/>
            <pc:sldMk cId="0" sldId="258"/>
            <ac:spMk id="8" creationId="{3F6FBEF9-9823-49F3-8009-354DC944FD9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module, we are going to discuss system privileges.</a:t>
            </a:r>
          </a:p>
          <a:p>
            <a:pPr marL="0" lvl="0" indent="0" algn="l" rtl="0">
              <a:spcBef>
                <a:spcPts val="0"/>
              </a:spcBef>
              <a:spcAft>
                <a:spcPts val="0"/>
              </a:spcAft>
              <a:buNone/>
            </a:pPr>
            <a:r>
              <a:rPr lang="en-US" dirty="0"/>
              <a:t>Specifically - how to secure and exploit them</a:t>
            </a:r>
          </a:p>
          <a:p>
            <a:pPr marL="0" lvl="0" indent="0" algn="l" rtl="0">
              <a:spcBef>
                <a:spcPts val="0"/>
              </a:spcBef>
              <a:spcAft>
                <a:spcPts val="0"/>
              </a:spcAft>
              <a:buNone/>
            </a:pPr>
            <a:r>
              <a:rPr lang="en-US" dirty="0"/>
              <a:t>How the principle of least privilege plays into security first design</a:t>
            </a:r>
            <a:endParaRPr dirty="0"/>
          </a:p>
        </p:txBody>
      </p:sp>
      <p:sp>
        <p:nvSpPr>
          <p:cNvPr id="33" name="Google Shape;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Security models are one way that we can enforce the principle of least privilege, as well as gain some additional benefits.</a:t>
            </a:r>
            <a:endParaRPr dirty="0"/>
          </a:p>
        </p:txBody>
      </p:sp>
      <p:sp>
        <p:nvSpPr>
          <p:cNvPr id="33" name="Google Shape;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221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models define…</a:t>
            </a:r>
          </a:p>
          <a:p>
            <a:r>
              <a:rPr lang="en-US" dirty="0"/>
              <a:t>These…</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Most OSs implement elements of these security models, but…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discussing security models, we will use subject-object notation.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If you haven’t seen it before, it’s not too bad. S and O are subjects and objects, and properties of each are defined with a letter like P.</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we can create associations between subjects, objects, and their properties.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0402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“Bell Lah-Pad-u-</a:t>
            </a:r>
            <a:r>
              <a:rPr lang="en-US" dirty="0" err="1"/>
              <a:t>lah</a:t>
            </a:r>
            <a:r>
              <a:rPr lang="en-US" dirty="0"/>
              <a:t>” (or “Bell Law-Pah-doo-</a:t>
            </a:r>
            <a:r>
              <a:rPr lang="en-US" dirty="0" err="1"/>
              <a:t>lah</a:t>
            </a:r>
            <a:r>
              <a:rPr lang="en-US" dirty="0"/>
              <a:t>”, both seem to be acceptable pronunciations in industry) was one of the first formally defined security models.</a:t>
            </a:r>
          </a:p>
          <a:p>
            <a:r>
              <a:rPr lang="en-US" dirty="0"/>
              <a:t>It was created to describe essential requirements for the Department of Defense’s multilevel security policy, or MLS.</a:t>
            </a:r>
          </a:p>
          <a:p>
            <a:endParaRPr lang="en-US" dirty="0"/>
          </a:p>
          <a:p>
            <a:r>
              <a:rPr lang="en-US" dirty="0"/>
              <a:t>The BLP model assigns… and defines…</a:t>
            </a:r>
          </a:p>
          <a:p>
            <a:endParaRPr lang="en-US" dirty="0"/>
          </a:p>
          <a:p>
            <a:r>
              <a:rPr lang="en-US" dirty="0"/>
              <a:t>It is concerned with… and intends to…</a:t>
            </a:r>
          </a:p>
          <a:p>
            <a:endParaRPr lang="en-US" dirty="0"/>
          </a:p>
          <a:p>
            <a:r>
              <a:rPr lang="en-US" dirty="0"/>
              <a:t>The properties defined in this model are:</a:t>
            </a:r>
          </a:p>
          <a:p>
            <a:pPr>
              <a:buFont typeface="Arial" panose="020B0604020202020204" pitchFamily="34" charset="0"/>
              <a:buChar char="•"/>
            </a:pPr>
            <a:r>
              <a:rPr lang="en-US" dirty="0"/>
              <a:t>Simple Security property. A subject with this property cannot read/access an object of a higher classification (i.e., no read up).</a:t>
            </a:r>
          </a:p>
          <a:p>
            <a:pPr>
              <a:buFont typeface="Arial" panose="020B0604020202020204" pitchFamily="34" charset="0"/>
              <a:buChar char="•"/>
            </a:pPr>
            <a:r>
              <a:rPr lang="en-US" dirty="0"/>
              <a:t>Star property. A subject with this property can only save an object at the same or higher classification (i.e., no write down).</a:t>
            </a:r>
          </a:p>
          <a:p>
            <a:pPr>
              <a:buFont typeface="Arial" panose="020B0604020202020204" pitchFamily="34" charset="0"/>
              <a:buChar char="•"/>
            </a:pPr>
            <a:r>
              <a:rPr lang="en-US" dirty="0"/>
              <a:t>Strong Star property. A subject with this property can only write to objects at the same security classification level as the subject (i.e., lateral write, no write down and no write up).</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These can be simply summarized by the phrase “No read up, no write down.”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6929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Biba </a:t>
            </a:r>
            <a:r>
              <a:rPr lang="en-US" b="0" i="0" dirty="0">
                <a:solidFill>
                  <a:srgbClr val="202122"/>
                </a:solidFill>
                <a:effectLst/>
                <a:latin typeface="Arial" panose="020B0604020202020204" pitchFamily="34" charset="0"/>
              </a:rPr>
              <a:t>is a formal </a:t>
            </a:r>
            <a:r>
              <a:rPr lang="en-US" b="0" i="0" u="none" strike="noStrike" dirty="0">
                <a:solidFill>
                  <a:srgbClr val="3366CC"/>
                </a:solidFill>
                <a:effectLst/>
                <a:latin typeface="Arial" panose="020B0604020202020204" pitchFamily="34" charset="0"/>
              </a:rPr>
              <a:t>state transition system </a:t>
            </a:r>
            <a:r>
              <a:rPr lang="en-US" b="0" i="0" u="none" strike="noStrike" dirty="0">
                <a:solidFill>
                  <a:srgbClr val="202122"/>
                </a:solidFill>
                <a:effectLst/>
                <a:latin typeface="Arial" panose="020B0604020202020204" pitchFamily="34" charset="0"/>
              </a:rPr>
              <a:t>for </a:t>
            </a:r>
            <a:r>
              <a:rPr lang="en-US" b="0" i="0" u="none" strike="noStrike" dirty="0">
                <a:solidFill>
                  <a:srgbClr val="3366CC"/>
                </a:solidFill>
                <a:effectLst/>
                <a:latin typeface="Arial" panose="020B0604020202020204" pitchFamily="34" charset="0"/>
              </a:rPr>
              <a:t>cybersecurity </a:t>
            </a:r>
            <a:r>
              <a:rPr lang="en-US" b="0" i="0" dirty="0">
                <a:solidFill>
                  <a:srgbClr val="202122"/>
                </a:solidFill>
                <a:effectLst/>
                <a:latin typeface="Arial" panose="020B0604020202020204" pitchFamily="34" charset="0"/>
              </a:rPr>
              <a:t>policies, designed to be the inverse of BLP.</a:t>
            </a:r>
            <a:endParaRPr lang="en-US" dirty="0"/>
          </a:p>
          <a:p>
            <a:endParaRPr lang="en-US" dirty="0"/>
          </a:p>
          <a:p>
            <a:r>
              <a:rPr lang="en-US" dirty="0"/>
              <a:t>The Biba model assigns… and defines…</a:t>
            </a:r>
          </a:p>
          <a:p>
            <a:endParaRPr lang="en-US" dirty="0"/>
          </a:p>
          <a:p>
            <a:r>
              <a:rPr lang="en-US" dirty="0"/>
              <a:t>It is concerned with… and intends to…</a:t>
            </a:r>
          </a:p>
          <a:p>
            <a:endParaRPr lang="en-US" dirty="0"/>
          </a:p>
          <a:p>
            <a:r>
              <a:rPr lang="en-US" dirty="0"/>
              <a:t>The properties defined in this model are:</a:t>
            </a:r>
          </a:p>
          <a:p>
            <a:pPr>
              <a:buFont typeface="Arial" panose="020B0604020202020204" pitchFamily="34" charset="0"/>
              <a:buChar char="•"/>
            </a:pPr>
            <a:r>
              <a:rPr lang="en-US" dirty="0"/>
              <a:t>Simple Integrity property. A subject with this property cannot read or observe an object of lower integrity (i.e., no read down).</a:t>
            </a:r>
          </a:p>
          <a:p>
            <a:pPr>
              <a:buFont typeface="Arial" panose="020B0604020202020204" pitchFamily="34" charset="0"/>
              <a:buChar char="•"/>
            </a:pPr>
            <a:r>
              <a:rPr lang="en-US" dirty="0"/>
              <a:t>Star property. A subject with this property cannot modify an object of higher integrity (i.e., no write up).</a:t>
            </a:r>
          </a:p>
          <a:p>
            <a:pPr>
              <a:buFont typeface="Arial" panose="020B0604020202020204" pitchFamily="34" charset="0"/>
              <a:buChar char="•"/>
            </a:pPr>
            <a:r>
              <a:rPr lang="en-US" dirty="0"/>
              <a:t>Invocation property. A subject with a lower integrity level cannot request access to a higher integrity level object, only to objects at an equal or lower integrity level.</a:t>
            </a:r>
          </a:p>
          <a:p>
            <a:pPr>
              <a:buFont typeface="Arial" panose="020B0604020202020204" pitchFamily="34" charset="0"/>
              <a:buChar char="•"/>
            </a:pPr>
            <a:endParaRPr lang="en-US"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dirty="0"/>
              <a:t>These can be simply summarized by the phrase “No read down, no write up.”</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0424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latin typeface="Calibri" panose="020F0502020204030204" pitchFamily="34" charset="0"/>
                <a:ea typeface="Calibri" panose="020F0502020204030204" pitchFamily="34" charset="0"/>
                <a:cs typeface="Calibri" panose="020F0502020204030204" pitchFamily="34" charset="0"/>
              </a:rPr>
              <a:t>The </a:t>
            </a:r>
            <a:r>
              <a:rPr lang="en-US" b="0" i="0" dirty="0">
                <a:latin typeface="Calibri" panose="020F0502020204030204" pitchFamily="34" charset="0"/>
                <a:ea typeface="Calibri" panose="020F0502020204030204" pitchFamily="34" charset="0"/>
                <a:cs typeface="Calibri" panose="020F0502020204030204" pitchFamily="34" charset="0"/>
              </a:rPr>
              <a:t>Clark-Wilson model </a:t>
            </a:r>
            <a:r>
              <a:rPr lang="en-US" b="0" dirty="0">
                <a:latin typeface="Calibri" panose="020F0502020204030204" pitchFamily="34" charset="0"/>
                <a:ea typeface="Calibri" panose="020F0502020204030204" pitchFamily="34" charset="0"/>
                <a:cs typeface="Calibri" panose="020F0502020204030204" pitchFamily="34" charset="0"/>
              </a:rPr>
              <a:t>improves the Biba model by describing its properties at the transaction level.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dirty="0">
              <a:effectLst/>
              <a:latin typeface="Calibri" panose="020F0502020204030204" pitchFamily="34" charset="0"/>
              <a:ea typeface="Calibri" panose="020F0502020204030204" pitchFamily="34" charset="0"/>
              <a:cs typeface="Calibri" panose="020F0502020204030204" pitchFamily="34" charset="0"/>
            </a:endParaRPr>
          </a:p>
          <a:p>
            <a:r>
              <a:rPr lang="en-US" dirty="0"/>
              <a:t>The CW model assigns… and defines…</a:t>
            </a:r>
          </a:p>
          <a:p>
            <a:endParaRPr lang="en-US" dirty="0"/>
          </a:p>
          <a:p>
            <a:r>
              <a:rPr lang="en-US" dirty="0"/>
              <a:t>It is concerned with… and intends to…</a:t>
            </a:r>
            <a:endParaRPr lang="en-US" b="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a:p>
            <a:r>
              <a:rPr lang="en-US" dirty="0"/>
              <a:t>There are 9 rules across two types associated with CW.</a:t>
            </a:r>
          </a:p>
          <a:p>
            <a:r>
              <a:rPr lang="en-US" dirty="0"/>
              <a:t>We aren’t going to go through them all, but:</a:t>
            </a:r>
          </a:p>
          <a:p>
            <a:pPr>
              <a:buFont typeface="Arial" panose="020B0604020202020204" pitchFamily="34" charset="0"/>
              <a:buChar char="•"/>
            </a:pPr>
            <a:r>
              <a:rPr lang="en-US" dirty="0"/>
              <a:t>Certification </a:t>
            </a:r>
            <a:r>
              <a:rPr lang="en-US" b="0" dirty="0"/>
              <a:t>rules </a:t>
            </a:r>
            <a:r>
              <a:rPr lang="en-US" b="0" i="0" dirty="0">
                <a:solidFill>
                  <a:srgbClr val="111111"/>
                </a:solidFill>
                <a:effectLst/>
                <a:latin typeface="Arial" panose="020B0604020202020204" pitchFamily="34" charset="0"/>
              </a:rPr>
              <a:t>lay out how the system certifies that a particular data object is in a valid state (according to another set of rules)</a:t>
            </a:r>
            <a:endParaRPr lang="en-US" b="0" dirty="0"/>
          </a:p>
          <a:p>
            <a:pPr>
              <a:buFont typeface="Arial" panose="020B0604020202020204" pitchFamily="34" charset="0"/>
              <a:buChar char="•"/>
            </a:pPr>
            <a:r>
              <a:rPr lang="en-US" dirty="0"/>
              <a:t>Enforcement rules </a:t>
            </a:r>
            <a:r>
              <a:rPr lang="en-US" b="0" i="0" dirty="0">
                <a:solidFill>
                  <a:srgbClr val="111111"/>
                </a:solidFill>
                <a:effectLst/>
                <a:latin typeface="Arial" panose="020B0604020202020204" pitchFamily="34" charset="0"/>
              </a:rPr>
              <a:t>make sure that already-certified data object stays certified (maintains its integrity) as the system interacts with it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200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Access control is another way that we can enforce the principle of least privilege. There are several types.</a:t>
            </a:r>
            <a:endParaRPr dirty="0"/>
          </a:p>
        </p:txBody>
      </p:sp>
      <p:sp>
        <p:nvSpPr>
          <p:cNvPr id="33" name="Google Shape;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18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Access control methods are formal presentations of the security policies enforced by the operating system.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They are…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Security models align with access control methods to enforce policies, supporting the principle of least privilege.</a:t>
            </a:r>
          </a:p>
          <a:p>
            <a:endParaRPr lang="en-US" dirty="0"/>
          </a:p>
          <a:p>
            <a:r>
              <a:rPr lang="en-US" dirty="0"/>
              <a:t>There are two duty types in most access control implementations:</a:t>
            </a:r>
          </a:p>
          <a:p>
            <a:pPr>
              <a:buFont typeface="Arial" panose="020B0604020202020204" pitchFamily="34" charset="0"/>
              <a:buChar char="•"/>
            </a:pPr>
            <a:r>
              <a:rPr lang="en-US" dirty="0"/>
              <a:t>Fundamental</a:t>
            </a:r>
          </a:p>
          <a:p>
            <a:pPr lvl="1">
              <a:buFont typeface="Arial" panose="020B0604020202020204" pitchFamily="34" charset="0"/>
              <a:buChar char="•"/>
            </a:pPr>
            <a:r>
              <a:rPr lang="en-US" dirty="0"/>
              <a:t>Objects – read, write, modify, create, delete, execute</a:t>
            </a:r>
          </a:p>
          <a:p>
            <a:pPr lvl="1">
              <a:buFont typeface="Arial" panose="020B0604020202020204" pitchFamily="34" charset="0"/>
              <a:buChar char="•"/>
            </a:pPr>
            <a:r>
              <a:rPr lang="en-US" dirty="0"/>
              <a:t>Security parameters – same operations</a:t>
            </a:r>
          </a:p>
          <a:p>
            <a:pPr>
              <a:buFont typeface="Arial" panose="020B0604020202020204" pitchFamily="34" charset="0"/>
              <a:buChar char="•"/>
            </a:pPr>
            <a:r>
              <a:rPr lang="en-US" dirty="0"/>
              <a:t>Complex – sequences of fundamental operations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7148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In Role Based Access Control, the roles assigned to groups of users by systems administrators determine access privileges.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RBAC is an AC policy that restricts information system access to authorized users. Organizations can create specific roles based on job functions and the authorizations (i.e., privileges) to perform needed operations on organizational information systems associated with the organization-defined roles.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In many ways, RBAC is like an org chart.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7276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In Rule Based Access Control, rule lists define access parameters and apply to all subjects and objects equally.</a:t>
            </a:r>
          </a:p>
          <a:p>
            <a:endParaRPr lang="en-US" dirty="0"/>
          </a:p>
          <a:p>
            <a:r>
              <a:rPr lang="en-US" dirty="0" err="1"/>
              <a:t>RuBAC</a:t>
            </a:r>
            <a:r>
              <a:rPr lang="en-US" dirty="0"/>
              <a:t> is a predefined list of rules to determine access with additional granularity controls such as when, where and if the system will allow read, write or execute on special conditions. </a:t>
            </a:r>
            <a:r>
              <a:rPr lang="en-US" dirty="0" err="1"/>
              <a:t>RuBAC</a:t>
            </a:r>
            <a:r>
              <a:rPr lang="en-US" dirty="0"/>
              <a:t> is managed by the system owner. These rules are often expressed in Boolean logic terms and can be quite complex and specific.</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err="1">
                <a:latin typeface="Calibri" panose="020F0502020204030204" pitchFamily="34" charset="0"/>
                <a:ea typeface="Calibri" panose="020F0502020204030204" pitchFamily="34" charset="0"/>
                <a:cs typeface="Calibri" panose="020F0502020204030204" pitchFamily="34" charset="0"/>
              </a:rPr>
              <a:t>RuBAC</a:t>
            </a:r>
            <a:r>
              <a:rPr lang="en-US" sz="1200" dirty="0">
                <a:latin typeface="Calibri" panose="020F0502020204030204" pitchFamily="34" charset="0"/>
                <a:ea typeface="Calibri" panose="020F0502020204030204" pitchFamily="34" charset="0"/>
                <a:cs typeface="Calibri" panose="020F0502020204030204" pitchFamily="34" charset="0"/>
              </a:rPr>
              <a:t> is frequently implemented as ACLs.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5589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In Mandatory Access Control, access permissions and restrictions are enforced by the operating system based on a security hierarchy.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In this model, AC policy decisions are made by a central authority and not by the individual owner of an object. The user cannot change access rights.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latin typeface="Calibri" panose="020F0502020204030204" pitchFamily="34" charset="0"/>
                <a:ea typeface="Calibri" panose="020F0502020204030204" pitchFamily="34" charset="0"/>
                <a:cs typeface="Calibri" panose="020F0502020204030204" pitchFamily="34" charset="0"/>
              </a:rPr>
              <a:t>Military and government organizations typically use MAC.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endParaRPr lang="en-US" b="0"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471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ideas for this module are: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3343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In Discretionary Access Control, the data owner has full control over objects they create, and they assign specific privileges to other users.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DAC leaves a certain amount of AC to the discretion of the object’s owner or anyone else who is authorized to control the object’s access. The owner can determine who should have access rights to an object and what those rights should be. DAC allows for the greatest flexibility of control, but it is also the most vulnerable form of access control. The object’s owner can pass on control weaknesses that can contribute to access and privilege aggregation. Many of the commercial OSs used on endpoint devices, such as Windows and Android, use forms of DAC so that purchasers (individual or organizations) can choose how to tailor these controls to their own needs.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latin typeface="Calibri" panose="020F0502020204030204" pitchFamily="34" charset="0"/>
                <a:ea typeface="Calibri" panose="020F0502020204030204" pitchFamily="34" charset="0"/>
                <a:cs typeface="Calibri" panose="020F0502020204030204" pitchFamily="34" charset="0"/>
              </a:rPr>
              <a:t>In DAC, users set their own access rules.</a:t>
            </a:r>
          </a:p>
          <a:p>
            <a:endParaRPr lang="en-US" b="0"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161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In Attribute Based Access Control, the attribute(s) assigned to groups of users by systems administrators determine access privileges.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ABAC is an AC paradigm whereby access rights are granted to users with policies that combine attributes together. The policies can use any type of attributes (e.g., user attributes, resource attributes, environment attributes). ABAC is a simpler form of </a:t>
            </a:r>
            <a:r>
              <a:rPr lang="en-US" b="0" i="0" dirty="0" err="1"/>
              <a:t>RuBAC</a:t>
            </a:r>
            <a:r>
              <a:rPr lang="en-US" b="0" i="0"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latin typeface="Calibri" panose="020F0502020204030204" pitchFamily="34" charset="0"/>
                <a:ea typeface="Calibri" panose="020F0502020204030204" pitchFamily="34" charset="0"/>
                <a:cs typeface="Calibri" panose="020F0502020204030204" pitchFamily="34" charset="0"/>
              </a:rPr>
              <a:t>ABAC is very similar to RBAC but applies multiple attributes instead of a single role.</a:t>
            </a:r>
          </a:p>
          <a:p>
            <a:endParaRPr lang="en-US" b="0"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4236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we’ve covered privilege, security models, and access control, what happens when something is misconfigured?</a:t>
            </a:r>
          </a:p>
          <a:p>
            <a:pPr marL="0" lvl="0" indent="0" algn="l" rtl="0">
              <a:spcBef>
                <a:spcPts val="0"/>
              </a:spcBef>
              <a:spcAft>
                <a:spcPts val="0"/>
              </a:spcAft>
              <a:buNone/>
            </a:pPr>
            <a:r>
              <a:rPr lang="en-US" dirty="0"/>
              <a:t>Typically, this exposes the system to a privilege escalation vulnerability.</a:t>
            </a:r>
            <a:endParaRPr dirty="0"/>
          </a:p>
        </p:txBody>
      </p:sp>
      <p:sp>
        <p:nvSpPr>
          <p:cNvPr id="33" name="Google Shape;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984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0">
              <a:buNone/>
            </a:pPr>
            <a:r>
              <a:rPr lang="en-US" b="0" i="0" dirty="0">
                <a:effectLst/>
                <a:latin typeface="Calibri" panose="020F0502020204030204" pitchFamily="34" charset="0"/>
                <a:ea typeface="Calibri" panose="020F0502020204030204" pitchFamily="34" charset="0"/>
                <a:cs typeface="Calibri" panose="020F0502020204030204" pitchFamily="34" charset="0"/>
              </a:rPr>
              <a:t>Privilege escalation (</a:t>
            </a:r>
            <a:r>
              <a:rPr lang="en-US" b="0" i="0" dirty="0" err="1">
                <a:effectLst/>
                <a:latin typeface="Calibri" panose="020F0502020204030204" pitchFamily="34" charset="0"/>
                <a:ea typeface="Calibri" panose="020F0502020204030204" pitchFamily="34" charset="0"/>
                <a:cs typeface="Calibri" panose="020F0502020204030204" pitchFamily="34" charset="0"/>
              </a:rPr>
              <a:t>PrivEsc</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a:latin typeface="Calibri" panose="020F0502020204030204" pitchFamily="34" charset="0"/>
                <a:ea typeface="Calibri" panose="020F0502020204030204" pitchFamily="34" charset="0"/>
                <a:cs typeface="Calibri" panose="020F0502020204030204" pitchFamily="34" charset="0"/>
              </a:rPr>
              <a:t>is the act of </a:t>
            </a:r>
            <a:r>
              <a:rPr lang="en-US" b="0" i="0" dirty="0"/>
              <a:t>exploiting </a:t>
            </a:r>
            <a:r>
              <a:rPr lang="en-US" b="0" i="0" dirty="0">
                <a:latin typeface="Calibri" panose="020F0502020204030204" pitchFamily="34" charset="0"/>
                <a:ea typeface="Calibri" panose="020F0502020204030204" pitchFamily="34" charset="0"/>
                <a:cs typeface="Calibri" panose="020F0502020204030204" pitchFamily="34" charset="0"/>
              </a:rPr>
              <a:t>configuration errors </a:t>
            </a:r>
            <a:r>
              <a:rPr lang="en-US" b="0" i="0" dirty="0">
                <a:effectLst/>
                <a:latin typeface="Calibri" panose="020F0502020204030204" pitchFamily="34" charset="0"/>
                <a:ea typeface="Calibri" panose="020F0502020204030204" pitchFamily="34" charset="0"/>
                <a:cs typeface="Calibri" panose="020F0502020204030204" pitchFamily="34" charset="0"/>
              </a:rPr>
              <a:t>to gain unauthorized access into a system.</a:t>
            </a:r>
          </a:p>
          <a:p>
            <a:pPr marL="1143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It is typically part of the middle steps of the cyber kill chain, after initial access to the network is obtained.</a:t>
            </a:r>
          </a:p>
          <a:p>
            <a:pPr marL="1143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Calibri" panose="020F0502020204030204" pitchFamily="34" charset="0"/>
              <a:ea typeface="Calibri" panose="020F0502020204030204" pitchFamily="34" charset="0"/>
              <a:cs typeface="Calibri" panose="020F0502020204030204" pitchFamily="34" charset="0"/>
            </a:endParaRPr>
          </a:p>
          <a:p>
            <a:pPr marL="1143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There are two techniques for privilege escalation: horizontal (user to user) and vertical (user to administrator).</a:t>
            </a:r>
          </a:p>
          <a:p>
            <a:pPr marL="114300" indent="0">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3423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363636"/>
                </a:solidFill>
                <a:latin typeface="system-ui"/>
              </a:rPr>
              <a:t>Horizontal </a:t>
            </a:r>
            <a:r>
              <a:rPr lang="en-US" b="0" i="0" dirty="0" err="1">
                <a:solidFill>
                  <a:srgbClr val="363636"/>
                </a:solidFill>
                <a:latin typeface="system-ui"/>
              </a:rPr>
              <a:t>PrivEsc</a:t>
            </a:r>
            <a:r>
              <a:rPr lang="en-US" b="0" i="0" dirty="0">
                <a:solidFill>
                  <a:srgbClr val="363636"/>
                </a:solidFill>
                <a:latin typeface="system-ui"/>
              </a:rPr>
              <a:t> involves…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363636"/>
                </a:solidFill>
                <a:latin typeface="system-ui"/>
              </a:rPr>
              <a:t>It is also called…</a:t>
            </a:r>
          </a:p>
          <a:p>
            <a:pPr marL="228600" indent="0">
              <a:buFont typeface="Arial" panose="020B0604020202020204" pitchFamily="34" charset="0"/>
              <a:buNone/>
            </a:pPr>
            <a:endParaRPr lang="en-US" b="0" i="0" dirty="0">
              <a:solidFill>
                <a:srgbClr val="363636"/>
              </a:solidFill>
              <a:latin typeface="system-ui"/>
            </a:endParaRPr>
          </a:p>
          <a:p>
            <a:pPr marL="228600" indent="0">
              <a:buFont typeface="Arial" panose="020B0604020202020204" pitchFamily="34" charset="0"/>
              <a:buNone/>
            </a:pPr>
            <a:r>
              <a:rPr lang="en-US" dirty="0"/>
              <a:t>Can be easier to obtain access to protected enclaves through horizontal </a:t>
            </a:r>
            <a:r>
              <a:rPr lang="en-US" dirty="0" err="1"/>
              <a:t>PrivEsc</a:t>
            </a:r>
            <a:r>
              <a:rPr lang="en-US" dirty="0"/>
              <a:t> than vertical </a:t>
            </a:r>
            <a:r>
              <a:rPr lang="en-US" dirty="0" err="1"/>
              <a:t>PrivEsc</a:t>
            </a:r>
            <a:r>
              <a:rPr lang="en-US" dirty="0"/>
              <a:t>.</a:t>
            </a:r>
          </a:p>
          <a:p>
            <a:pPr marL="400050" indent="-171450">
              <a:buFont typeface="Arial" panose="020B0604020202020204" pitchFamily="34" charset="0"/>
              <a:buChar char="•"/>
            </a:pPr>
            <a:r>
              <a:rPr lang="en-US" dirty="0"/>
              <a:t>For example…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7510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0">
              <a:buNone/>
            </a:pPr>
            <a:r>
              <a:rPr lang="en-US" b="0" i="0" dirty="0">
                <a:effectLst/>
                <a:latin typeface="Manrope"/>
              </a:rPr>
              <a:t>Vertical </a:t>
            </a:r>
            <a:r>
              <a:rPr lang="en-US" b="0" i="0" dirty="0" err="1">
                <a:effectLst/>
                <a:latin typeface="Manrope"/>
              </a:rPr>
              <a:t>PrivEsc</a:t>
            </a:r>
            <a:r>
              <a:rPr lang="en-US" b="0" i="0" dirty="0">
                <a:effectLst/>
                <a:latin typeface="Manrope"/>
              </a:rPr>
              <a:t> involves increasing privileges by obtaining access to administrative (on Windows) or root (on Linux) user or service accounts. </a:t>
            </a:r>
          </a:p>
          <a:p>
            <a:pPr marL="114300" indent="0">
              <a:buNone/>
            </a:pPr>
            <a:endParaRPr lang="en-US" b="0" i="0" dirty="0">
              <a:effectLst/>
              <a:latin typeface="Manrope"/>
            </a:endParaRPr>
          </a:p>
          <a:p>
            <a:pPr marL="114300" indent="0">
              <a:buNone/>
            </a:pPr>
            <a:r>
              <a:rPr lang="en-US" dirty="0"/>
              <a:t>Attackers typically…</a:t>
            </a:r>
          </a:p>
          <a:p>
            <a:pPr marL="114300" indent="0">
              <a:buNone/>
            </a:pPr>
            <a:endParaRPr lang="en-US" dirty="0"/>
          </a:p>
          <a:p>
            <a:pPr marL="114300" indent="0">
              <a:buNone/>
            </a:pPr>
            <a:r>
              <a:rPr lang="en-US" dirty="0"/>
              <a:t>If the attacker…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7351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There are quite a few configuration errors in Windows that can be abused to obtain </a:t>
            </a:r>
            <a:r>
              <a:rPr lang="en-US" dirty="0" err="1"/>
              <a:t>PrivEsc</a:t>
            </a:r>
            <a:r>
              <a:rPr lang="en-US" dirty="0"/>
              <a:t>. Here are some of the most common ones: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6829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There are also quite a few configuration errors in Linux that can be abused to obtain </a:t>
            </a:r>
            <a:r>
              <a:rPr lang="en-US" dirty="0" err="1"/>
              <a:t>PrivEsc</a:t>
            </a:r>
            <a:r>
              <a:rPr lang="en-US" dirty="0"/>
              <a:t>. Here are some of the most common ones: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0673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concludes the lecture for this module, so let’s review.</a:t>
            </a:r>
            <a:endParaRPr dirty="0"/>
          </a:p>
        </p:txBody>
      </p:sp>
      <p:sp>
        <p:nvSpPr>
          <p:cNvPr id="33" name="Google Shape;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5951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know that…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32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lab for </a:t>
            </a:r>
            <a:r>
              <a:rPr lang="en-US"/>
              <a:t>this module…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54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 name="Google Shape;4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First, we’ll discuss the general concept of privileges and permission</a:t>
            </a:r>
          </a:p>
          <a:p>
            <a:pPr marL="0" lvl="0" indent="0" algn="l" rtl="0">
              <a:spcBef>
                <a:spcPts val="0"/>
              </a:spcBef>
              <a:spcAft>
                <a:spcPts val="0"/>
              </a:spcAft>
              <a:buNone/>
            </a:pPr>
            <a:r>
              <a:rPr lang="en-US" dirty="0"/>
              <a:t>The components of operating systems that rely on them for various functions</a:t>
            </a:r>
          </a:p>
          <a:p>
            <a:pPr marL="0" lvl="0" indent="0" algn="l" rtl="0">
              <a:spcBef>
                <a:spcPts val="0"/>
              </a:spcBef>
              <a:spcAft>
                <a:spcPts val="0"/>
              </a:spcAft>
              <a:buNone/>
            </a:pPr>
            <a:r>
              <a:rPr lang="en-US" dirty="0"/>
              <a:t>And privilege configuration (management/monitoring) tools on Windows and Linux</a:t>
            </a:r>
            <a:endParaRPr dirty="0"/>
          </a:p>
        </p:txBody>
      </p:sp>
      <p:sp>
        <p:nvSpPr>
          <p:cNvPr id="33" name="Google Shape;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8959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quite simply, a “privilege” is the ability of a user or </a:t>
            </a:r>
            <a:r>
              <a:rPr lang="en-US" b="0" dirty="0"/>
              <a:t>service to act on managed computer resources.</a:t>
            </a:r>
          </a:p>
          <a:p>
            <a:r>
              <a:rPr lang="en-US" dirty="0"/>
              <a:t>It can also be used interchangeably with the term permission, or in less common cases, “right”.</a:t>
            </a:r>
          </a:p>
          <a:p>
            <a:endParaRPr lang="en-US" dirty="0"/>
          </a:p>
          <a:p>
            <a:r>
              <a:rPr lang="en-US" dirty="0"/>
              <a:t>Users, files, and processes are the foundational components of most operating systems.</a:t>
            </a:r>
          </a:p>
          <a:p>
            <a:r>
              <a:rPr lang="en-US" dirty="0"/>
              <a:t>These generally have standard privileges, including users owning files and launching processes.</a:t>
            </a:r>
          </a:p>
          <a:p>
            <a:r>
              <a:rPr lang="en-US" dirty="0"/>
              <a:t>These processes, in turn, use the files that users own.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3581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simple model can quickly get very, very nuanced.</a:t>
            </a:r>
          </a:p>
          <a:p>
            <a:r>
              <a:rPr lang="en-US" dirty="0"/>
              <a:t>And the exact implementation of privilege will vary by operating system, version, distro, configuration, or deployment.</a:t>
            </a:r>
          </a:p>
          <a:p>
            <a:endParaRPr lang="en-US" dirty="0"/>
          </a:p>
          <a:p>
            <a:r>
              <a:rPr lang="en-US" dirty="0"/>
              <a:t>For example, users, while they </a:t>
            </a:r>
            <a:r>
              <a:rPr lang="en-US" i="1" dirty="0"/>
              <a:t>do</a:t>
            </a:r>
            <a:r>
              <a:rPr lang="en-US" dirty="0"/>
              <a:t> own files, they also:</a:t>
            </a:r>
          </a:p>
          <a:p>
            <a:endParaRPr lang="en-US" dirty="0"/>
          </a:p>
          <a:p>
            <a:r>
              <a:rPr lang="en-US" dirty="0"/>
              <a:t>In another case, processes </a:t>
            </a:r>
            <a:r>
              <a:rPr lang="en-US" i="1" dirty="0"/>
              <a:t>are</a:t>
            </a:r>
            <a:r>
              <a:rPr lang="en-US" dirty="0"/>
              <a:t> launched by users and will typically run with the permissions of the user who launched them, but:</a:t>
            </a:r>
          </a:p>
          <a:p>
            <a:endParaRPr lang="en-US" dirty="0"/>
          </a:p>
          <a:p>
            <a:r>
              <a:rPr lang="en-US" dirty="0"/>
              <a:t>Finally, files </a:t>
            </a:r>
            <a:r>
              <a:rPr lang="en-US" i="1" dirty="0"/>
              <a:t>are </a:t>
            </a:r>
            <a:r>
              <a:rPr lang="en-US" dirty="0"/>
              <a:t>owned by users and used by processes, but exactly how will depend 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1631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Principle of Least Privilege includes:</a:t>
            </a:r>
          </a:p>
          <a:p>
            <a:endParaRPr lang="en-US" dirty="0"/>
          </a:p>
          <a:p>
            <a:r>
              <a:rPr lang="en-US" dirty="0"/>
              <a:t>These actions…</a:t>
            </a:r>
          </a:p>
          <a:p>
            <a:endParaRPr lang="en-US" dirty="0"/>
          </a:p>
          <a:p>
            <a:r>
              <a:rPr lang="en-US" dirty="0"/>
              <a:t>The most obvious example of a least privilege implementation is when operating systems…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720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quite a few GUI and command-line tools in Windows used for privilege configuration, management, or monitoring:</a:t>
            </a:r>
          </a:p>
          <a:p>
            <a:endParaRPr lang="en-US" dirty="0"/>
          </a:p>
          <a:p>
            <a:r>
              <a:rPr lang="en-US" dirty="0"/>
              <a:t>_____ configuration is usually done through:</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211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contract to Windows, the privilege configuration, management, and monitoring tools for Linux are usually file or command-line based.</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_____ configuration is usually done through:</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9608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5"/>
          <p:cNvSpPr/>
          <p:nvPr userDrawn="1"/>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5"/>
          <p:cNvSpPr/>
          <p:nvPr userDrawn="1"/>
        </p:nvSpPr>
        <p:spPr>
          <a:xfrm>
            <a:off x="15" y="6338274"/>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5"/>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1" name="Google Shape;21;p5"/>
          <p:cNvSpPr txBox="1">
            <a:spLocks noGrp="1"/>
          </p:cNvSpPr>
          <p:nvPr>
            <p:ph type="subTitle" idx="1"/>
          </p:nvPr>
        </p:nvSpPr>
        <p:spPr>
          <a:xfrm>
            <a:off x="1097280" y="4472659"/>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2" name="Google Shape;22;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3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3" name="Google Shape;23;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1">
                <a:solidFill>
                  <a:schemeClr val="dk1"/>
                </a:solidFill>
                <a:latin typeface="Arial"/>
                <a:ea typeface="Arial"/>
                <a:cs typeface="Arial"/>
                <a:sym typeface="Arial"/>
              </a:defRPr>
            </a:lvl1pPr>
            <a:lvl2pPr marL="0" lvl="1" indent="0" algn="r">
              <a:spcBef>
                <a:spcPts val="0"/>
              </a:spcBef>
              <a:buNone/>
              <a:defRPr sz="1400" b="1">
                <a:solidFill>
                  <a:schemeClr val="dk1"/>
                </a:solidFill>
                <a:latin typeface="Arial"/>
                <a:ea typeface="Arial"/>
                <a:cs typeface="Arial"/>
                <a:sym typeface="Arial"/>
              </a:defRPr>
            </a:lvl2pPr>
            <a:lvl3pPr marL="0" lvl="2" indent="0" algn="r">
              <a:spcBef>
                <a:spcPts val="0"/>
              </a:spcBef>
              <a:buNone/>
              <a:defRPr sz="1400" b="1">
                <a:solidFill>
                  <a:schemeClr val="dk1"/>
                </a:solidFill>
                <a:latin typeface="Arial"/>
                <a:ea typeface="Arial"/>
                <a:cs typeface="Arial"/>
                <a:sym typeface="Arial"/>
              </a:defRPr>
            </a:lvl3pPr>
            <a:lvl4pPr marL="0" lvl="3" indent="0" algn="r">
              <a:spcBef>
                <a:spcPts val="0"/>
              </a:spcBef>
              <a:buNone/>
              <a:defRPr sz="1400" b="1">
                <a:solidFill>
                  <a:schemeClr val="dk1"/>
                </a:solidFill>
                <a:latin typeface="Arial"/>
                <a:ea typeface="Arial"/>
                <a:cs typeface="Arial"/>
                <a:sym typeface="Arial"/>
              </a:defRPr>
            </a:lvl4pPr>
            <a:lvl5pPr marL="0" lvl="4" indent="0" algn="r">
              <a:spcBef>
                <a:spcPts val="0"/>
              </a:spcBef>
              <a:buNone/>
              <a:defRPr sz="1400" b="1">
                <a:solidFill>
                  <a:schemeClr val="dk1"/>
                </a:solidFill>
                <a:latin typeface="Arial"/>
                <a:ea typeface="Arial"/>
                <a:cs typeface="Arial"/>
                <a:sym typeface="Arial"/>
              </a:defRPr>
            </a:lvl5pPr>
            <a:lvl6pPr marL="0" lvl="5" indent="0" algn="r">
              <a:spcBef>
                <a:spcPts val="0"/>
              </a:spcBef>
              <a:buNone/>
              <a:defRPr sz="1400" b="1">
                <a:solidFill>
                  <a:schemeClr val="dk1"/>
                </a:solidFill>
                <a:latin typeface="Arial"/>
                <a:ea typeface="Arial"/>
                <a:cs typeface="Arial"/>
                <a:sym typeface="Arial"/>
              </a:defRPr>
            </a:lvl6pPr>
            <a:lvl7pPr marL="0" lvl="6" indent="0" algn="r">
              <a:spcBef>
                <a:spcPts val="0"/>
              </a:spcBef>
              <a:buNone/>
              <a:defRPr sz="1400" b="1">
                <a:solidFill>
                  <a:schemeClr val="dk1"/>
                </a:solidFill>
                <a:latin typeface="Arial"/>
                <a:ea typeface="Arial"/>
                <a:cs typeface="Arial"/>
                <a:sym typeface="Arial"/>
              </a:defRPr>
            </a:lvl7pPr>
            <a:lvl8pPr marL="0" lvl="7" indent="0" algn="r">
              <a:spcBef>
                <a:spcPts val="0"/>
              </a:spcBef>
              <a:buNone/>
              <a:defRPr sz="1400" b="1">
                <a:solidFill>
                  <a:schemeClr val="dk1"/>
                </a:solidFill>
                <a:latin typeface="Arial"/>
                <a:ea typeface="Arial"/>
                <a:cs typeface="Arial"/>
                <a:sym typeface="Arial"/>
              </a:defRPr>
            </a:lvl8pPr>
            <a:lvl9pPr marL="0" lvl="8" indent="0" algn="r">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cxnSp>
        <p:nvCxnSpPr>
          <p:cNvPr id="24" name="Google Shape;24;p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pic>
        <p:nvPicPr>
          <p:cNvPr id="3" name="Picture 2" descr="Dakota State University Logo">
            <a:extLst>
              <a:ext uri="{FF2B5EF4-FFF2-40B4-BE49-F238E27FC236}">
                <a16:creationId xmlns:a16="http://schemas.microsoft.com/office/drawing/2014/main" id="{24A777AB-2F9B-F370-4357-7F856CC1FC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919" y="6450938"/>
            <a:ext cx="1260722" cy="36674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bg1"/>
        </a:solid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9" name="Google Shape;29;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SECURITY FIRST PRINCIPLES: LEAST PRIVILEGE</a:t>
            </a:r>
            <a:endParaRPr dirty="0"/>
          </a:p>
        </p:txBody>
      </p:sp>
      <p:sp>
        <p:nvSpPr>
          <p:cNvPr id="30" name="Google Shape;30;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Shape 9"/>
        <p:cNvGrpSpPr/>
        <p:nvPr/>
      </p:nvGrpSpPr>
      <p:grpSpPr>
        <a:xfrm>
          <a:off x="0" y="0"/>
          <a:ext cx="0" cy="0"/>
          <a:chOff x="0" y="0"/>
          <a:chExt cx="0" cy="0"/>
        </a:xfrm>
      </p:grpSpPr>
      <p:sp>
        <p:nvSpPr>
          <p:cNvPr id="10" name="Google Shape;10;p4"/>
          <p:cNvSpPr/>
          <p:nvPr/>
        </p:nvSpPr>
        <p:spPr>
          <a:xfrm>
            <a:off x="1" y="6400800"/>
            <a:ext cx="12192000" cy="457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p:txBody>
      </p:sp>
      <p:sp>
        <p:nvSpPr>
          <p:cNvPr id="11" name="Google Shape;11;p4"/>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300" b="1"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5" name="Google Shape;15;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1" u="none">
                <a:solidFill>
                  <a:schemeClr val="dk1"/>
                </a:solidFill>
                <a:latin typeface="Arial"/>
                <a:ea typeface="Arial"/>
                <a:cs typeface="Arial"/>
                <a:sym typeface="Arial"/>
              </a:defRPr>
            </a:lvl1pPr>
            <a:lvl2pPr marL="0" marR="0" lvl="1" indent="0" algn="r" rtl="0">
              <a:spcBef>
                <a:spcPts val="0"/>
              </a:spcBef>
              <a:buNone/>
              <a:defRPr sz="1400" b="1" u="none">
                <a:solidFill>
                  <a:schemeClr val="dk1"/>
                </a:solidFill>
                <a:latin typeface="Arial"/>
                <a:ea typeface="Arial"/>
                <a:cs typeface="Arial"/>
                <a:sym typeface="Arial"/>
              </a:defRPr>
            </a:lvl2pPr>
            <a:lvl3pPr marL="0" marR="0" lvl="2" indent="0" algn="r" rtl="0">
              <a:spcBef>
                <a:spcPts val="0"/>
              </a:spcBef>
              <a:buNone/>
              <a:defRPr sz="1400" b="1" u="none">
                <a:solidFill>
                  <a:schemeClr val="dk1"/>
                </a:solidFill>
                <a:latin typeface="Arial"/>
                <a:ea typeface="Arial"/>
                <a:cs typeface="Arial"/>
                <a:sym typeface="Arial"/>
              </a:defRPr>
            </a:lvl3pPr>
            <a:lvl4pPr marL="0" marR="0" lvl="3" indent="0" algn="r" rtl="0">
              <a:spcBef>
                <a:spcPts val="0"/>
              </a:spcBef>
              <a:buNone/>
              <a:defRPr sz="1400" b="1" u="none">
                <a:solidFill>
                  <a:schemeClr val="dk1"/>
                </a:solidFill>
                <a:latin typeface="Arial"/>
                <a:ea typeface="Arial"/>
                <a:cs typeface="Arial"/>
                <a:sym typeface="Arial"/>
              </a:defRPr>
            </a:lvl4pPr>
            <a:lvl5pPr marL="0" marR="0" lvl="4" indent="0" algn="r" rtl="0">
              <a:spcBef>
                <a:spcPts val="0"/>
              </a:spcBef>
              <a:buNone/>
              <a:defRPr sz="1400" b="1" u="none">
                <a:solidFill>
                  <a:schemeClr val="dk1"/>
                </a:solidFill>
                <a:latin typeface="Arial"/>
                <a:ea typeface="Arial"/>
                <a:cs typeface="Arial"/>
                <a:sym typeface="Arial"/>
              </a:defRPr>
            </a:lvl5pPr>
            <a:lvl6pPr marL="0" marR="0" lvl="5" indent="0" algn="r" rtl="0">
              <a:spcBef>
                <a:spcPts val="0"/>
              </a:spcBef>
              <a:buNone/>
              <a:defRPr sz="1400" b="1" u="none">
                <a:solidFill>
                  <a:schemeClr val="dk1"/>
                </a:solidFill>
                <a:latin typeface="Arial"/>
                <a:ea typeface="Arial"/>
                <a:cs typeface="Arial"/>
                <a:sym typeface="Arial"/>
              </a:defRPr>
            </a:lvl6pPr>
            <a:lvl7pPr marL="0" marR="0" lvl="6" indent="0" algn="r" rtl="0">
              <a:spcBef>
                <a:spcPts val="0"/>
              </a:spcBef>
              <a:buNone/>
              <a:defRPr sz="1400" b="1" u="none">
                <a:solidFill>
                  <a:schemeClr val="dk1"/>
                </a:solidFill>
                <a:latin typeface="Arial"/>
                <a:ea typeface="Arial"/>
                <a:cs typeface="Arial"/>
                <a:sym typeface="Arial"/>
              </a:defRPr>
            </a:lvl7pPr>
            <a:lvl8pPr marL="0" marR="0" lvl="7" indent="0" algn="r" rtl="0">
              <a:spcBef>
                <a:spcPts val="0"/>
              </a:spcBef>
              <a:buNone/>
              <a:defRPr sz="1400" b="1" u="none">
                <a:solidFill>
                  <a:schemeClr val="dk1"/>
                </a:solidFill>
                <a:latin typeface="Arial"/>
                <a:ea typeface="Arial"/>
                <a:cs typeface="Arial"/>
                <a:sym typeface="Arial"/>
              </a:defRPr>
            </a:lvl8pPr>
            <a:lvl9pPr marL="0" marR="0" lvl="8" indent="0" algn="r" rtl="0">
              <a:spcBef>
                <a:spcPts val="0"/>
              </a:spcBef>
              <a:buNone/>
              <a:defRPr sz="1400" b="1"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2" name="Picture 1" descr="Dakota State University Logo">
            <a:extLst>
              <a:ext uri="{FF2B5EF4-FFF2-40B4-BE49-F238E27FC236}">
                <a16:creationId xmlns:a16="http://schemas.microsoft.com/office/drawing/2014/main" id="{A106E142-9E9F-8966-9670-FB2C389865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6919" y="6450938"/>
            <a:ext cx="1260722" cy="36674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notesSlide" Target="../notesSlides/notesSlide15.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24.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25.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26.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27.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hyperlink" Target="https://csrc.nist.gov/pubs/sp/800/192/final" TargetMode="External"/><Relationship Id="rId13" Type="http://schemas.openxmlformats.org/officeDocument/2006/relationships/hyperlink" Target="https://delinea.com/blog/windows-privilege-escalation" TargetMode="External"/><Relationship Id="rId3" Type="http://schemas.openxmlformats.org/officeDocument/2006/relationships/hyperlink" Target="https://mlhale.github.io/nebraska-gencyber-modules/intro_to_first_principles/README/" TargetMode="External"/><Relationship Id="rId7" Type="http://schemas.openxmlformats.org/officeDocument/2006/relationships/hyperlink" Target="https://www.geeksforgeeks.org/introduction-to-classic-security-models/" TargetMode="External"/><Relationship Id="rId12" Type="http://schemas.openxmlformats.org/officeDocument/2006/relationships/hyperlink" Target="https://www.cynet.com/network-attacks/privilege-escalatio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access.redhat.com/documentation/en-us/red_hat_enterprise_linux/8/html/configuring_basic_system_settings/managing-sudo-access_configuring-basic-system-settings" TargetMode="External"/><Relationship Id="rId11" Type="http://schemas.openxmlformats.org/officeDocument/2006/relationships/hyperlink" Target="https://www.crowdstrike.com/cybersecurity-101/privilege-escalation/" TargetMode="External"/><Relationship Id="rId5" Type="http://schemas.openxmlformats.org/officeDocument/2006/relationships/hyperlink" Target="https://www.redhat.com/sysadmin/suid-sgid-sticky-bit" TargetMode="External"/><Relationship Id="rId10" Type="http://schemas.openxmlformats.org/officeDocument/2006/relationships/hyperlink" Target="https://www.proofpoint.com/us/threat-reference/privilege-escalation" TargetMode="External"/><Relationship Id="rId4" Type="http://schemas.openxmlformats.org/officeDocument/2006/relationships/hyperlink" Target="https://offsec.blog/hidden-danger-how-to-identify-and-mitigate-insecure-windows-services/" TargetMode="External"/><Relationship Id="rId9" Type="http://schemas.openxmlformats.org/officeDocument/2006/relationships/hyperlink" Target="https://techgenix.com/5-access-control-types-comparison/" TargetMode="External"/><Relationship Id="rId14" Type="http://schemas.openxmlformats.org/officeDocument/2006/relationships/hyperlink" Target="https://iasad.me/blogs/linux-privilege-escalation/"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7.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Shape 34"/>
        <p:cNvGrpSpPr/>
        <p:nvPr/>
      </p:nvGrpSpPr>
      <p:grpSpPr>
        <a:xfrm>
          <a:off x="0" y="0"/>
          <a:ext cx="0" cy="0"/>
          <a:chOff x="0" y="0"/>
          <a:chExt cx="0" cy="0"/>
        </a:xfrm>
      </p:grpSpPr>
      <p:pic>
        <p:nvPicPr>
          <p:cNvPr id="8" name="Picture 7" descr="A group of padlocks and a shield&#10;&#10;Description automatically generated">
            <a:extLst>
              <a:ext uri="{FF2B5EF4-FFF2-40B4-BE49-F238E27FC236}">
                <a16:creationId xmlns:a16="http://schemas.microsoft.com/office/drawing/2014/main" id="{98799F05-AC1B-5E84-4DC2-F479EACF7683}"/>
              </a:ext>
            </a:extLst>
          </p:cNvPr>
          <p:cNvPicPr>
            <a:picLocks noChangeAspect="1"/>
          </p:cNvPicPr>
          <p:nvPr/>
        </p:nvPicPr>
        <p:blipFill>
          <a:blip r:embed="rId5">
            <a:alphaModFix amt="30000"/>
          </a:blip>
          <a:stretch>
            <a:fillRect/>
          </a:stretch>
        </p:blipFill>
        <p:spPr>
          <a:xfrm flipH="1">
            <a:off x="7896683" y="0"/>
            <a:ext cx="4295317" cy="4295317"/>
          </a:xfrm>
          <a:prstGeom prst="rect">
            <a:avLst/>
          </a:prstGeom>
        </p:spPr>
      </p:pic>
      <p:sp>
        <p:nvSpPr>
          <p:cNvPr id="35" name="Google Shape;35;p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b="1" dirty="0"/>
              <a:t>Least Privilege</a:t>
            </a:r>
            <a:endParaRPr b="1" dirty="0"/>
          </a:p>
        </p:txBody>
      </p:sp>
      <p:sp>
        <p:nvSpPr>
          <p:cNvPr id="36" name="Google Shape;36;p1"/>
          <p:cNvSpPr txBox="1">
            <a:spLocks noGrp="1"/>
          </p:cNvSpPr>
          <p:nvPr>
            <p:ph type="subTitle" idx="1"/>
          </p:nvPr>
        </p:nvSpPr>
        <p:spPr>
          <a:xfrm>
            <a:off x="1097280" y="4472659"/>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b="1" dirty="0"/>
              <a:t>Security First Principles</a:t>
            </a:r>
          </a:p>
          <a:p>
            <a:pPr marL="0" lvl="0" indent="0" algn="l" rtl="0">
              <a:lnSpc>
                <a:spcPct val="90000"/>
              </a:lnSpc>
              <a:spcBef>
                <a:spcPts val="0"/>
              </a:spcBef>
              <a:spcAft>
                <a:spcPts val="0"/>
              </a:spcAft>
              <a:buSzPts val="2400"/>
              <a:buNone/>
            </a:pPr>
            <a:endParaRPr lang="en-US" dirty="0"/>
          </a:p>
          <a:p>
            <a:pPr marL="0" lvl="0" indent="0" algn="l" rtl="0">
              <a:lnSpc>
                <a:spcPct val="90000"/>
              </a:lnSpc>
              <a:spcBef>
                <a:spcPts val="0"/>
              </a:spcBef>
              <a:spcAft>
                <a:spcPts val="0"/>
              </a:spcAft>
              <a:buSzPts val="2400"/>
              <a:buNone/>
            </a:pPr>
            <a:r>
              <a:rPr lang="en-US" sz="1400" b="1" dirty="0"/>
              <a:t>Wyatt Tauber</a:t>
            </a:r>
          </a:p>
          <a:p>
            <a:pPr marL="0" lvl="0" indent="0" algn="l" rtl="0">
              <a:lnSpc>
                <a:spcPct val="90000"/>
              </a:lnSpc>
              <a:spcBef>
                <a:spcPts val="0"/>
              </a:spcBef>
              <a:spcAft>
                <a:spcPts val="0"/>
              </a:spcAft>
              <a:buSzPts val="2400"/>
              <a:buNone/>
            </a:pPr>
            <a:r>
              <a:rPr lang="en-US" sz="1400" b="1" dirty="0"/>
              <a:t>November 27</a:t>
            </a:r>
            <a:r>
              <a:rPr lang="en-US" sz="1400" b="1" baseline="30000" dirty="0"/>
              <a:t>th</a:t>
            </a:r>
            <a:r>
              <a:rPr lang="en-US" sz="1400" b="1" dirty="0"/>
              <a:t>, 2023</a:t>
            </a:r>
            <a:endParaRPr sz="1400" b="1" dirty="0"/>
          </a:p>
          <a:p>
            <a:pPr marL="0" lvl="0" indent="0" algn="l" rtl="0">
              <a:lnSpc>
                <a:spcPct val="90000"/>
              </a:lnSpc>
              <a:spcBef>
                <a:spcPts val="1400"/>
              </a:spcBef>
              <a:spcAft>
                <a:spcPts val="0"/>
              </a:spcAft>
              <a:buSzPts val="2400"/>
              <a:buNone/>
            </a:pPr>
            <a:endParaRPr dirty="0"/>
          </a:p>
        </p:txBody>
      </p:sp>
      <p:pic>
        <p:nvPicPr>
          <p:cNvPr id="51" name="Video 50">
            <a:hlinkClick r:id="" action="ppaction://media"/>
            <a:extLst>
              <a:ext uri="{FF2B5EF4-FFF2-40B4-BE49-F238E27FC236}">
                <a16:creationId xmlns:a16="http://schemas.microsoft.com/office/drawing/2014/main" id="{4E1533DE-63B9-C24D-1420-A9C2ACD928E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113"/>
    </mc:Choice>
    <mc:Fallback>
      <p:transition spd="slow" advTm="12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1"/>
                </p:tgtEl>
              </p:cMediaNode>
            </p:video>
            <p:seq concurrent="1" nextAc="seek">
              <p:cTn id="8" restart="whenNotActive" fill="hold" evtFilter="cancelBubble" nodeType="interactiveSeq">
                <p:stCondLst>
                  <p:cond evt="onClick" delay="0">
                    <p:tgtEl>
                      <p:spTgt spid="5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
                                        </p:tgtEl>
                                      </p:cBhvr>
                                    </p:cmd>
                                  </p:childTnLst>
                                </p:cTn>
                              </p:par>
                            </p:childTnLst>
                          </p:cTn>
                        </p:par>
                      </p:childTnLst>
                    </p:cTn>
                  </p:par>
                </p:childTnLst>
              </p:cTn>
              <p:nextCondLst>
                <p:cond evt="onClick" delay="0">
                  <p:tgtEl>
                    <p:spTgt spid="5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dirty="0"/>
              <a:t>Security Models</a:t>
            </a:r>
            <a:endParaRPr dirty="0"/>
          </a:p>
        </p:txBody>
      </p:sp>
      <p:sp>
        <p:nvSpPr>
          <p:cNvPr id="36" name="Google Shape;36;p1"/>
          <p:cNvSpPr txBox="1">
            <a:spLocks noGrp="1"/>
          </p:cNvSpPr>
          <p:nvPr>
            <p:ph type="subTitle" idx="1"/>
          </p:nvPr>
        </p:nvSpPr>
        <p:spPr>
          <a:xfrm>
            <a:off x="1097280" y="4472659"/>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t>Concept</a:t>
            </a:r>
          </a:p>
          <a:p>
            <a:pPr marL="0" lvl="0" indent="0" algn="l" rtl="0">
              <a:lnSpc>
                <a:spcPct val="90000"/>
              </a:lnSpc>
              <a:spcBef>
                <a:spcPts val="0"/>
              </a:spcBef>
              <a:spcAft>
                <a:spcPts val="0"/>
              </a:spcAft>
              <a:buSzPts val="2400"/>
              <a:buNone/>
            </a:pPr>
            <a:r>
              <a:rPr lang="en-US" dirty="0"/>
              <a:t>Classic Types</a:t>
            </a:r>
            <a:endParaRPr dirty="0"/>
          </a:p>
          <a:p>
            <a:pPr marL="0" lvl="0" indent="0" algn="l" rtl="0">
              <a:lnSpc>
                <a:spcPct val="90000"/>
              </a:lnSpc>
              <a:spcBef>
                <a:spcPts val="1400"/>
              </a:spcBef>
              <a:spcAft>
                <a:spcPts val="0"/>
              </a:spcAft>
              <a:buSzPts val="2400"/>
              <a:buNone/>
            </a:pPr>
            <a:endParaRPr dirty="0"/>
          </a:p>
        </p:txBody>
      </p:sp>
      <p:sp>
        <p:nvSpPr>
          <p:cNvPr id="38" name="Google Shape;38;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b="1" dirty="0"/>
          </a:p>
        </p:txBody>
      </p:sp>
      <p:sp>
        <p:nvSpPr>
          <p:cNvPr id="2" name="Google Shape;53;p3">
            <a:extLst>
              <a:ext uri="{FF2B5EF4-FFF2-40B4-BE49-F238E27FC236}">
                <a16:creationId xmlns:a16="http://schemas.microsoft.com/office/drawing/2014/main" id="{E64BDB06-1E82-A0AE-E280-50262DD88D61}"/>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5" name="Graphic 4" descr="Network diagram outline">
            <a:extLst>
              <a:ext uri="{FF2B5EF4-FFF2-40B4-BE49-F238E27FC236}">
                <a16:creationId xmlns:a16="http://schemas.microsoft.com/office/drawing/2014/main" id="{6BF3750C-76B4-E388-4242-D1D11F41A7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9201" y="-723551"/>
            <a:ext cx="4297680" cy="4297680"/>
          </a:xfrm>
          <a:prstGeom prst="rect">
            <a:avLst/>
          </a:prstGeom>
        </p:spPr>
      </p:pic>
      <p:pic>
        <p:nvPicPr>
          <p:cNvPr id="85" name="Audio 84">
            <a:hlinkClick r:id="" action="ppaction://media"/>
            <a:extLst>
              <a:ext uri="{FF2B5EF4-FFF2-40B4-BE49-F238E27FC236}">
                <a16:creationId xmlns:a16="http://schemas.microsoft.com/office/drawing/2014/main" id="{F3A74926-45FB-16CB-169D-86D7760426E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5763165"/>
      </p:ext>
    </p:extLst>
  </p:cSld>
  <p:clrMapOvr>
    <a:masterClrMapping/>
  </p:clrMapOvr>
  <mc:AlternateContent xmlns:mc="http://schemas.openxmlformats.org/markup-compatibility/2006">
    <mc:Choice xmlns:p14="http://schemas.microsoft.com/office/powerpoint/2010/main" Requires="p14">
      <p:transition spd="slow" p14:dur="2000" advTm="11652"/>
    </mc:Choice>
    <mc:Fallback>
      <p:transition spd="slow" advTm="11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2AEE-5D6F-D2B6-C5D5-6A97A9142D70}"/>
              </a:ext>
            </a:extLst>
          </p:cNvPr>
          <p:cNvSpPr>
            <a:spLocks noGrp="1"/>
          </p:cNvSpPr>
          <p:nvPr>
            <p:ph type="title"/>
          </p:nvPr>
        </p:nvSpPr>
        <p:spPr/>
        <p:txBody>
          <a:bodyPr/>
          <a:lstStyle/>
          <a:p>
            <a:r>
              <a:rPr lang="en-US" dirty="0"/>
              <a:t>What is a Security Model?</a:t>
            </a:r>
          </a:p>
        </p:txBody>
      </p:sp>
      <p:sp>
        <p:nvSpPr>
          <p:cNvPr id="3" name="Text Placeholder 2">
            <a:extLst>
              <a:ext uri="{FF2B5EF4-FFF2-40B4-BE49-F238E27FC236}">
                <a16:creationId xmlns:a16="http://schemas.microsoft.com/office/drawing/2014/main" id="{90BC124B-38E9-98DA-C0C1-8DC1EB32D1A9}"/>
              </a:ext>
            </a:extLst>
          </p:cNvPr>
          <p:cNvSpPr>
            <a:spLocks noGrp="1"/>
          </p:cNvSpPr>
          <p:nvPr>
            <p:ph type="body" idx="1"/>
          </p:nvPr>
        </p:nvSpPr>
        <p:spPr/>
        <p:txBody>
          <a:bodyPr/>
          <a:lstStyle/>
          <a:p>
            <a:pPr>
              <a:buFont typeface="Arial" panose="020B0604020202020204" pitchFamily="34" charset="0"/>
              <a:buChar char="•"/>
            </a:pPr>
            <a:r>
              <a:rPr lang="en-US" b="1" i="1" dirty="0"/>
              <a:t>Security models </a:t>
            </a:r>
            <a:r>
              <a:rPr lang="en-US" dirty="0"/>
              <a:t>define </a:t>
            </a:r>
            <a:r>
              <a:rPr lang="en-US" b="1" dirty="0"/>
              <a:t>rules of behavior </a:t>
            </a:r>
            <a:r>
              <a:rPr lang="en-US" dirty="0"/>
              <a:t>for an information system to enforce policies related to system security.</a:t>
            </a:r>
          </a:p>
          <a:p>
            <a:pPr lvl="1">
              <a:buFont typeface="Arial" panose="020B0604020202020204" pitchFamily="34" charset="0"/>
              <a:buChar char="•"/>
            </a:pPr>
            <a:r>
              <a:rPr lang="en-US" dirty="0"/>
              <a:t>Typically involve confidentiality and/or integrity policies of the system</a:t>
            </a:r>
          </a:p>
          <a:p>
            <a:pPr lvl="1">
              <a:buFont typeface="Arial" panose="020B0604020202020204" pitchFamily="34" charset="0"/>
              <a:buChar char="•"/>
            </a:pPr>
            <a:r>
              <a:rPr lang="en-US" dirty="0"/>
              <a:t>Define allowable behavior for one or more aspects of system operation</a:t>
            </a:r>
          </a:p>
          <a:p>
            <a:pPr lvl="1">
              <a:buFont typeface="Arial" panose="020B0604020202020204" pitchFamily="34" charset="0"/>
              <a:buChar char="•"/>
            </a:pPr>
            <a:r>
              <a:rPr lang="en-US" dirty="0"/>
              <a:t>Technology enforces rules of behavior to ensure security goals</a:t>
            </a:r>
          </a:p>
          <a:p>
            <a:pPr>
              <a:buFont typeface="Arial" panose="020B0604020202020204" pitchFamily="34" charset="0"/>
              <a:buChar char="•"/>
            </a:pPr>
            <a:r>
              <a:rPr lang="en-US" b="1" dirty="0"/>
              <a:t>Most OSs </a:t>
            </a:r>
            <a:r>
              <a:rPr lang="en-US" dirty="0"/>
              <a:t>implement </a:t>
            </a:r>
            <a:r>
              <a:rPr lang="en-US" b="1" dirty="0"/>
              <a:t>elements</a:t>
            </a:r>
            <a:r>
              <a:rPr lang="en-US" dirty="0"/>
              <a:t> of these security models.</a:t>
            </a:r>
          </a:p>
          <a:p>
            <a:pPr lvl="1">
              <a:buFont typeface="Arial" panose="020B0604020202020204" pitchFamily="34" charset="0"/>
              <a:buChar char="•"/>
            </a:pPr>
            <a:r>
              <a:rPr lang="en-US" dirty="0"/>
              <a:t>Not perfect implementations of the academic models </a:t>
            </a:r>
          </a:p>
          <a:p>
            <a:pPr lvl="1">
              <a:buFont typeface="Arial" panose="020B0604020202020204" pitchFamily="34" charset="0"/>
              <a:buChar char="•"/>
            </a:pPr>
            <a:r>
              <a:rPr lang="en-US" dirty="0"/>
              <a:t>Practical implementations which are functionality consistent</a:t>
            </a:r>
          </a:p>
        </p:txBody>
      </p:sp>
      <p:sp>
        <p:nvSpPr>
          <p:cNvPr id="4" name="Slide Number Placeholder 3">
            <a:extLst>
              <a:ext uri="{FF2B5EF4-FFF2-40B4-BE49-F238E27FC236}">
                <a16:creationId xmlns:a16="http://schemas.microsoft.com/office/drawing/2014/main" id="{94D05A1E-34BA-B8B2-913D-FE771FCDF7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5" name="TextBox 4">
            <a:extLst>
              <a:ext uri="{FF2B5EF4-FFF2-40B4-BE49-F238E27FC236}">
                <a16:creationId xmlns:a16="http://schemas.microsoft.com/office/drawing/2014/main" id="{9B018D19-CFE1-6E68-CA94-42AA1B265AB6}"/>
              </a:ext>
            </a:extLst>
          </p:cNvPr>
          <p:cNvSpPr txBox="1"/>
          <p:nvPr/>
        </p:nvSpPr>
        <p:spPr>
          <a:xfrm>
            <a:off x="1097280" y="4745382"/>
            <a:ext cx="6332290" cy="1123712"/>
          </a:xfrm>
          <a:prstGeom prst="roundRect">
            <a:avLst/>
          </a:prstGeom>
          <a:solidFill>
            <a:schemeClr val="tx2"/>
          </a:solidFill>
          <a:ln w="28575">
            <a:solidFill>
              <a:schemeClr val="accent1"/>
            </a:solidFill>
          </a:ln>
        </p:spPr>
        <p:txBody>
          <a:bodyPr wrap="square" rtlCol="0">
            <a:spAutoFit/>
          </a:bodyPr>
          <a:lstStyle/>
          <a:p>
            <a:r>
              <a:rPr lang="en-US" sz="2000" b="1" dirty="0">
                <a:effectLst/>
                <a:latin typeface="Calibri" panose="020F0502020204030204" pitchFamily="34" charset="0"/>
                <a:ea typeface="Calibri" panose="020F0502020204030204" pitchFamily="34" charset="0"/>
                <a:cs typeface="Calibri" panose="020F0502020204030204" pitchFamily="34" charset="0"/>
              </a:rPr>
              <a:t>Subject-Object Notation</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S is a subject, O is an object</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Property denoted by P(O) and P(S)</a:t>
            </a:r>
          </a:p>
        </p:txBody>
      </p:sp>
      <p:pic>
        <p:nvPicPr>
          <p:cNvPr id="60" name="Audio 59">
            <a:hlinkClick r:id="" action="ppaction://media"/>
            <a:extLst>
              <a:ext uri="{FF2B5EF4-FFF2-40B4-BE49-F238E27FC236}">
                <a16:creationId xmlns:a16="http://schemas.microsoft.com/office/drawing/2014/main" id="{CDC0DAA1-D275-1FB5-EF8D-B5364AFE306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1029324"/>
      </p:ext>
    </p:extLst>
  </p:cSld>
  <p:clrMapOvr>
    <a:masterClrMapping/>
  </p:clrMapOvr>
  <mc:AlternateContent xmlns:mc="http://schemas.openxmlformats.org/markup-compatibility/2006">
    <mc:Choice xmlns:p14="http://schemas.microsoft.com/office/powerpoint/2010/main" Requires="p14">
      <p:transition spd="slow" p14:dur="2000" advTm="64611"/>
    </mc:Choice>
    <mc:Fallback>
      <p:transition spd="slow" advTm="64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5C66-2FA5-D5CA-F731-2519E316604B}"/>
              </a:ext>
            </a:extLst>
          </p:cNvPr>
          <p:cNvSpPr>
            <a:spLocks noGrp="1"/>
          </p:cNvSpPr>
          <p:nvPr>
            <p:ph type="title"/>
          </p:nvPr>
        </p:nvSpPr>
        <p:spPr/>
        <p:txBody>
          <a:bodyPr/>
          <a:lstStyle/>
          <a:p>
            <a:r>
              <a:rPr lang="en-US" dirty="0"/>
              <a:t>Bell-LaPadula (BLP)</a:t>
            </a:r>
          </a:p>
        </p:txBody>
      </p:sp>
      <p:sp>
        <p:nvSpPr>
          <p:cNvPr id="3" name="Text Placeholder 2">
            <a:extLst>
              <a:ext uri="{FF2B5EF4-FFF2-40B4-BE49-F238E27FC236}">
                <a16:creationId xmlns:a16="http://schemas.microsoft.com/office/drawing/2014/main" id="{7D879B38-61A7-BF7B-4367-1C4B19EC354A}"/>
              </a:ext>
            </a:extLst>
          </p:cNvPr>
          <p:cNvSpPr>
            <a:spLocks noGrp="1"/>
          </p:cNvSpPr>
          <p:nvPr>
            <p:ph type="body" idx="1"/>
          </p:nvPr>
        </p:nvSpPr>
        <p:spPr/>
        <p:txBody>
          <a:bodyPr>
            <a:noAutofit/>
          </a:bodyPr>
          <a:lstStyle/>
          <a:p>
            <a:pPr marL="114300" indent="0">
              <a:buNone/>
            </a:pPr>
            <a:r>
              <a:rPr lang="en-US" dirty="0">
                <a:latin typeface="Calibri" panose="020F0502020204030204" pitchFamily="34" charset="0"/>
                <a:ea typeface="Calibri" panose="020F0502020204030204" pitchFamily="34" charset="0"/>
                <a:cs typeface="Calibri" panose="020F0502020204030204" pitchFamily="34" charset="0"/>
              </a:rPr>
              <a:t>The </a:t>
            </a:r>
            <a:r>
              <a:rPr lang="en-US" b="1" i="1" dirty="0">
                <a:latin typeface="Calibri" panose="020F0502020204030204" pitchFamily="34" charset="0"/>
                <a:ea typeface="Calibri" panose="020F0502020204030204" pitchFamily="34" charset="0"/>
                <a:cs typeface="Calibri" panose="020F0502020204030204" pitchFamily="34" charset="0"/>
              </a:rPr>
              <a:t>Bell-LaPadula model </a:t>
            </a:r>
            <a:r>
              <a:rPr lang="en-US" dirty="0">
                <a:latin typeface="Calibri" panose="020F0502020204030204" pitchFamily="34" charset="0"/>
                <a:ea typeface="Calibri" panose="020F0502020204030204" pitchFamily="34" charset="0"/>
                <a:cs typeface="Calibri" panose="020F0502020204030204" pitchFamily="34" charset="0"/>
              </a:rPr>
              <a:t>describes</a:t>
            </a:r>
            <a:r>
              <a:rPr lang="en-US" dirty="0">
                <a:effectLst/>
                <a:latin typeface="Calibri" panose="020F0502020204030204" pitchFamily="34" charset="0"/>
                <a:ea typeface="Calibri" panose="020F0502020204030204" pitchFamily="34" charset="0"/>
                <a:cs typeface="Calibri" panose="020F0502020204030204" pitchFamily="34" charset="0"/>
              </a:rPr>
              <a:t> essential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requirements for </a:t>
            </a:r>
            <a:r>
              <a:rPr lang="en-US" b="1" dirty="0">
                <a:effectLst/>
                <a:latin typeface="Calibri" panose="020F0502020204030204" pitchFamily="34" charset="0"/>
                <a:ea typeface="Calibri" panose="020F0502020204030204" pitchFamily="34" charset="0"/>
                <a:cs typeface="Calibri" panose="020F0502020204030204" pitchFamily="34" charset="0"/>
              </a:rPr>
              <a:t>multilevel security </a:t>
            </a:r>
            <a:r>
              <a:rPr lang="en-US" dirty="0">
                <a:effectLst/>
                <a:latin typeface="Calibri" panose="020F0502020204030204" pitchFamily="34" charset="0"/>
                <a:ea typeface="Calibri" panose="020F0502020204030204" pitchFamily="34" charset="0"/>
                <a:cs typeface="Calibri" panose="020F0502020204030204" pitchFamily="34" charset="0"/>
              </a:rPr>
              <a:t>(MLS).</a:t>
            </a:r>
          </a:p>
          <a:p>
            <a:pPr>
              <a:buFont typeface="Arial" panose="020B0604020202020204" pitchFamily="34" charset="0"/>
              <a:buChar char="•"/>
            </a:pPr>
            <a:r>
              <a:rPr lang="en-US" sz="1800" dirty="0"/>
              <a:t>Assigns a </a:t>
            </a:r>
            <a:r>
              <a:rPr lang="en-US" sz="1800" b="1" dirty="0"/>
              <a:t>security label (L) </a:t>
            </a:r>
            <a:r>
              <a:rPr lang="en-US" sz="1800" dirty="0"/>
              <a:t>to subjects and objects</a:t>
            </a:r>
          </a:p>
          <a:p>
            <a:pPr>
              <a:buFont typeface="Arial" panose="020B0604020202020204" pitchFamily="34" charset="0"/>
              <a:buChar char="•"/>
            </a:pPr>
            <a:r>
              <a:rPr lang="en-US" sz="1800" dirty="0"/>
              <a:t>Defines rules for interactions between them</a:t>
            </a:r>
          </a:p>
          <a:p>
            <a:pPr>
              <a:buFont typeface="Arial" panose="020B0604020202020204" pitchFamily="34" charset="0"/>
              <a:buChar char="•"/>
            </a:pPr>
            <a:r>
              <a:rPr lang="en-US" sz="1800" dirty="0"/>
              <a:t>Concerned with </a:t>
            </a:r>
            <a:r>
              <a:rPr lang="en-US" sz="1800" b="1" dirty="0"/>
              <a:t>confidentiality</a:t>
            </a:r>
          </a:p>
          <a:p>
            <a:pPr>
              <a:buFont typeface="Arial" panose="020B0604020202020204" pitchFamily="34" charset="0"/>
              <a:buChar char="•"/>
            </a:pPr>
            <a:r>
              <a:rPr lang="en-US" sz="1800" dirty="0"/>
              <a:t>Intended to prevent </a:t>
            </a:r>
            <a:r>
              <a:rPr lang="en-US" sz="1800" b="1" dirty="0"/>
              <a:t>unauthorized reading</a:t>
            </a:r>
          </a:p>
        </p:txBody>
      </p:sp>
      <p:sp>
        <p:nvSpPr>
          <p:cNvPr id="4" name="Slide Number Placeholder 3">
            <a:extLst>
              <a:ext uri="{FF2B5EF4-FFF2-40B4-BE49-F238E27FC236}">
                <a16:creationId xmlns:a16="http://schemas.microsoft.com/office/drawing/2014/main" id="{C89BFF9C-8CBB-4ADF-A55F-FE436FD43E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5" name="Google Shape;53;p3">
            <a:extLst>
              <a:ext uri="{FF2B5EF4-FFF2-40B4-BE49-F238E27FC236}">
                <a16:creationId xmlns:a16="http://schemas.microsoft.com/office/drawing/2014/main" id="{4F5B5DD1-74DD-4D66-0ABD-81D85553357B}"/>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graphicFrame>
        <p:nvGraphicFramePr>
          <p:cNvPr id="6" name="Table 5">
            <a:extLst>
              <a:ext uri="{FF2B5EF4-FFF2-40B4-BE49-F238E27FC236}">
                <a16:creationId xmlns:a16="http://schemas.microsoft.com/office/drawing/2014/main" id="{A81DD56B-A9E0-BD32-7203-96D8DD85A237}"/>
              </a:ext>
            </a:extLst>
          </p:cNvPr>
          <p:cNvGraphicFramePr>
            <a:graphicFrameLocks noGrp="1"/>
          </p:cNvGraphicFramePr>
          <p:nvPr>
            <p:extLst>
              <p:ext uri="{D42A27DB-BD31-4B8C-83A1-F6EECF244321}">
                <p14:modId xmlns:p14="http://schemas.microsoft.com/office/powerpoint/2010/main" val="2868524580"/>
              </p:ext>
            </p:extLst>
          </p:nvPr>
        </p:nvGraphicFramePr>
        <p:xfrm>
          <a:off x="2062480" y="4388275"/>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53038030"/>
                    </a:ext>
                  </a:extLst>
                </a:gridCol>
                <a:gridCol w="4064000">
                  <a:extLst>
                    <a:ext uri="{9D8B030D-6E8A-4147-A177-3AD203B41FA5}">
                      <a16:colId xmlns:a16="http://schemas.microsoft.com/office/drawing/2014/main" val="3763385668"/>
                    </a:ext>
                  </a:extLst>
                </a:gridCol>
              </a:tblGrid>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Property</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Condition</a:t>
                      </a:r>
                    </a:p>
                  </a:txBody>
                  <a:tcPr/>
                </a:tc>
                <a:extLst>
                  <a:ext uri="{0D108BD9-81ED-4DB2-BD59-A6C34878D82A}">
                    <a16:rowId xmlns:a16="http://schemas.microsoft.com/office/drawing/2014/main" val="1374962187"/>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Simple Security</a:t>
                      </a:r>
                    </a:p>
                  </a:txBody>
                  <a:tcPr/>
                </a:tc>
                <a:tc>
                  <a:txBody>
                    <a:bodyPr/>
                    <a:lstStyle/>
                    <a:p>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S can read O if and only if L(O) ≤ L(S)</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3864294"/>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Star (*)</a:t>
                      </a:r>
                    </a:p>
                  </a:txBody>
                  <a:tcPr/>
                </a:tc>
                <a:tc>
                  <a:txBody>
                    <a:bodyPr/>
                    <a:lstStyle/>
                    <a:p>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S can write O if and only if L(S) ≤ L(O)</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61904694"/>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Strong Star (**)</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S can write O if and only if </a:t>
                      </a: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L(S) = L(O)</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75358291"/>
                  </a:ext>
                </a:extLst>
              </a:tr>
            </a:tbl>
          </a:graphicData>
        </a:graphic>
      </p:graphicFrame>
      <p:sp>
        <p:nvSpPr>
          <p:cNvPr id="7" name="TextBox 6">
            <a:extLst>
              <a:ext uri="{FF2B5EF4-FFF2-40B4-BE49-F238E27FC236}">
                <a16:creationId xmlns:a16="http://schemas.microsoft.com/office/drawing/2014/main" id="{38C65EC0-19F7-35AD-C886-E3A1C78C93A0}"/>
              </a:ext>
            </a:extLst>
          </p:cNvPr>
          <p:cNvSpPr txBox="1"/>
          <p:nvPr/>
        </p:nvSpPr>
        <p:spPr>
          <a:xfrm>
            <a:off x="7161401" y="2989923"/>
            <a:ext cx="3464653" cy="442674"/>
          </a:xfrm>
          <a:prstGeom prst="roundRect">
            <a:avLst/>
          </a:prstGeom>
          <a:solidFill>
            <a:schemeClr val="tx2"/>
          </a:solidFill>
          <a:ln w="28575">
            <a:solidFill>
              <a:schemeClr val="accent1"/>
            </a:solidFill>
          </a:ln>
        </p:spPr>
        <p:txBody>
          <a:bodyPr wrap="square" rtlCol="0">
            <a:spAutoFit/>
          </a:bodyPr>
          <a:lstStyle/>
          <a:p>
            <a:pPr marL="114300" indent="0">
              <a:buNone/>
            </a:pPr>
            <a:r>
              <a:rPr lang="en-US" sz="2000" b="1" dirty="0">
                <a:latin typeface="Calibri" panose="020F0502020204030204" pitchFamily="34" charset="0"/>
                <a:ea typeface="Calibri" panose="020F0502020204030204" pitchFamily="34" charset="0"/>
                <a:cs typeface="Calibri" panose="020F0502020204030204" pitchFamily="34" charset="0"/>
              </a:rPr>
              <a:t>“</a:t>
            </a:r>
            <a:r>
              <a:rPr lang="en-US" sz="2000" b="1" i="0" dirty="0">
                <a:effectLst/>
                <a:latin typeface="Calibri" panose="020F0502020204030204" pitchFamily="34" charset="0"/>
                <a:ea typeface="Calibri" panose="020F0502020204030204" pitchFamily="34" charset="0"/>
                <a:cs typeface="Calibri" panose="020F0502020204030204" pitchFamily="34" charset="0"/>
              </a:rPr>
              <a:t>No read up, no write down”</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49" name="Audio 48">
            <a:hlinkClick r:id="" action="ppaction://media"/>
            <a:extLst>
              <a:ext uri="{FF2B5EF4-FFF2-40B4-BE49-F238E27FC236}">
                <a16:creationId xmlns:a16="http://schemas.microsoft.com/office/drawing/2014/main" id="{96A90EDD-99E9-D76F-079E-467EE80CC26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0694576"/>
      </p:ext>
    </p:extLst>
  </p:cSld>
  <p:clrMapOvr>
    <a:masterClrMapping/>
  </p:clrMapOvr>
  <mc:AlternateContent xmlns:mc="http://schemas.openxmlformats.org/markup-compatibility/2006">
    <mc:Choice xmlns:p14="http://schemas.microsoft.com/office/powerpoint/2010/main" Requires="p14">
      <p:transition spd="slow" p14:dur="2000" advTm="64516"/>
    </mc:Choice>
    <mc:Fallback>
      <p:transition spd="slow" advTm="64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B921-E549-56F2-0702-9D1BD8B561AF}"/>
              </a:ext>
            </a:extLst>
          </p:cNvPr>
          <p:cNvSpPr>
            <a:spLocks noGrp="1"/>
          </p:cNvSpPr>
          <p:nvPr>
            <p:ph type="title"/>
          </p:nvPr>
        </p:nvSpPr>
        <p:spPr/>
        <p:txBody>
          <a:bodyPr/>
          <a:lstStyle/>
          <a:p>
            <a:r>
              <a:rPr lang="en-US" dirty="0"/>
              <a:t>Biba</a:t>
            </a:r>
          </a:p>
        </p:txBody>
      </p:sp>
      <p:sp>
        <p:nvSpPr>
          <p:cNvPr id="4" name="Slide Number Placeholder 3">
            <a:extLst>
              <a:ext uri="{FF2B5EF4-FFF2-40B4-BE49-F238E27FC236}">
                <a16:creationId xmlns:a16="http://schemas.microsoft.com/office/drawing/2014/main" id="{45A27095-9EC9-B33E-51B9-D3E5F4056B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5" name="Google Shape;53;p3">
            <a:extLst>
              <a:ext uri="{FF2B5EF4-FFF2-40B4-BE49-F238E27FC236}">
                <a16:creationId xmlns:a16="http://schemas.microsoft.com/office/drawing/2014/main" id="{7E62505C-45CC-8A92-3A76-9DCBDD4A1233}"/>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sp>
        <p:nvSpPr>
          <p:cNvPr id="11" name="Text Placeholder 2">
            <a:extLst>
              <a:ext uri="{FF2B5EF4-FFF2-40B4-BE49-F238E27FC236}">
                <a16:creationId xmlns:a16="http://schemas.microsoft.com/office/drawing/2014/main" id="{0227A646-3218-71DD-804E-E7C397BC8D2B}"/>
              </a:ext>
            </a:extLst>
          </p:cNvPr>
          <p:cNvSpPr>
            <a:spLocks noGrp="1"/>
          </p:cNvSpPr>
          <p:nvPr>
            <p:ph type="body" idx="1"/>
          </p:nvPr>
        </p:nvSpPr>
        <p:spPr>
          <a:xfrm>
            <a:off x="1097280" y="1845734"/>
            <a:ext cx="10058400" cy="4023360"/>
          </a:xfrm>
        </p:spPr>
        <p:txBody>
          <a:bodyPr>
            <a:noAutofit/>
          </a:bodyPr>
          <a:lstStyle/>
          <a:p>
            <a:pPr marL="114300" indent="0">
              <a:buNone/>
            </a:pPr>
            <a:r>
              <a:rPr lang="en-US" dirty="0">
                <a:latin typeface="Calibri" panose="020F0502020204030204" pitchFamily="34" charset="0"/>
                <a:ea typeface="Calibri" panose="020F0502020204030204" pitchFamily="34" charset="0"/>
                <a:cs typeface="Calibri" panose="020F0502020204030204" pitchFamily="34" charset="0"/>
              </a:rPr>
              <a:t>The </a:t>
            </a:r>
            <a:r>
              <a:rPr lang="en-US" b="1" i="1" dirty="0">
                <a:latin typeface="Calibri" panose="020F0502020204030204" pitchFamily="34" charset="0"/>
                <a:ea typeface="Calibri" panose="020F0502020204030204" pitchFamily="34" charset="0"/>
                <a:cs typeface="Calibri" panose="020F0502020204030204" pitchFamily="34" charset="0"/>
              </a:rPr>
              <a:t>Biba model </a:t>
            </a:r>
            <a:r>
              <a:rPr lang="en-US" dirty="0">
                <a:latin typeface="Calibri" panose="020F0502020204030204" pitchFamily="34" charset="0"/>
                <a:ea typeface="Calibri" panose="020F0502020204030204" pitchFamily="34" charset="0"/>
                <a:cs typeface="Calibri" panose="020F0502020204030204" pitchFamily="34" charset="0"/>
              </a:rPr>
              <a:t>describes</a:t>
            </a:r>
            <a:r>
              <a:rPr lang="en-US" dirty="0">
                <a:effectLst/>
                <a:latin typeface="Calibri" panose="020F0502020204030204" pitchFamily="34" charset="0"/>
                <a:ea typeface="Calibri" panose="020F0502020204030204" pitchFamily="34" charset="0"/>
                <a:cs typeface="Calibri" panose="020F0502020204030204" pitchFamily="34" charset="0"/>
              </a:rPr>
              <a:t> essential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requirements for </a:t>
            </a:r>
            <a:r>
              <a:rPr lang="en-US" b="1" dirty="0">
                <a:effectLst/>
                <a:latin typeface="Calibri" panose="020F0502020204030204" pitchFamily="34" charset="0"/>
                <a:ea typeface="Calibri" panose="020F0502020204030204" pitchFamily="34" charset="0"/>
                <a:cs typeface="Calibri" panose="020F0502020204030204" pitchFamily="34" charset="0"/>
              </a:rPr>
              <a:t>state consistency</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data validation.</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dirty="0"/>
              <a:t>Assigns an </a:t>
            </a:r>
            <a:r>
              <a:rPr lang="en-US" sz="1800" b="1" dirty="0"/>
              <a:t>integrity level (I) </a:t>
            </a:r>
            <a:r>
              <a:rPr lang="en-US" sz="1800" dirty="0"/>
              <a:t>to subjects and objects</a:t>
            </a:r>
          </a:p>
          <a:p>
            <a:pPr>
              <a:buFont typeface="Arial" panose="020B0604020202020204" pitchFamily="34" charset="0"/>
              <a:buChar char="•"/>
            </a:pPr>
            <a:r>
              <a:rPr lang="en-US" sz="1800" dirty="0"/>
              <a:t>Defines rules for interactions between them</a:t>
            </a:r>
          </a:p>
          <a:p>
            <a:pPr>
              <a:buFont typeface="Arial" panose="020B0604020202020204" pitchFamily="34" charset="0"/>
              <a:buChar char="•"/>
            </a:pPr>
            <a:r>
              <a:rPr lang="en-US" sz="1800" dirty="0"/>
              <a:t>Concerned with </a:t>
            </a:r>
            <a:r>
              <a:rPr lang="en-US" sz="1800" b="1" dirty="0"/>
              <a:t>integrity</a:t>
            </a:r>
          </a:p>
          <a:p>
            <a:pPr>
              <a:buFont typeface="Arial" panose="020B0604020202020204" pitchFamily="34" charset="0"/>
              <a:buChar char="•"/>
            </a:pPr>
            <a:r>
              <a:rPr lang="en-US" sz="1800" dirty="0"/>
              <a:t>Intended to prevent </a:t>
            </a:r>
            <a:r>
              <a:rPr lang="en-US" sz="1800" b="1" dirty="0"/>
              <a:t>unauthorized writing</a:t>
            </a:r>
          </a:p>
        </p:txBody>
      </p:sp>
      <p:graphicFrame>
        <p:nvGraphicFramePr>
          <p:cNvPr id="12" name="Table 11">
            <a:extLst>
              <a:ext uri="{FF2B5EF4-FFF2-40B4-BE49-F238E27FC236}">
                <a16:creationId xmlns:a16="http://schemas.microsoft.com/office/drawing/2014/main" id="{7DA533AB-E4D4-6BC1-69E8-AEFE0159010C}"/>
              </a:ext>
            </a:extLst>
          </p:cNvPr>
          <p:cNvGraphicFramePr>
            <a:graphicFrameLocks noGrp="1"/>
          </p:cNvGraphicFramePr>
          <p:nvPr>
            <p:extLst>
              <p:ext uri="{D42A27DB-BD31-4B8C-83A1-F6EECF244321}">
                <p14:modId xmlns:p14="http://schemas.microsoft.com/office/powerpoint/2010/main" val="2975930730"/>
              </p:ext>
            </p:extLst>
          </p:nvPr>
        </p:nvGraphicFramePr>
        <p:xfrm>
          <a:off x="2062480" y="4388275"/>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53038030"/>
                    </a:ext>
                  </a:extLst>
                </a:gridCol>
                <a:gridCol w="4064000">
                  <a:extLst>
                    <a:ext uri="{9D8B030D-6E8A-4147-A177-3AD203B41FA5}">
                      <a16:colId xmlns:a16="http://schemas.microsoft.com/office/drawing/2014/main" val="3763385668"/>
                    </a:ext>
                  </a:extLst>
                </a:gridCol>
              </a:tblGrid>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Property</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Condition</a:t>
                      </a:r>
                    </a:p>
                  </a:txBody>
                  <a:tcPr/>
                </a:tc>
                <a:extLst>
                  <a:ext uri="{0D108BD9-81ED-4DB2-BD59-A6C34878D82A}">
                    <a16:rowId xmlns:a16="http://schemas.microsoft.com/office/drawing/2014/main" val="1374962187"/>
                  </a:ext>
                </a:extLst>
              </a:tr>
              <a:tr h="370840">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Simple Integrity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S can read O if and only if I(S) ≤ I(O)</a:t>
                      </a:r>
                    </a:p>
                  </a:txBody>
                  <a:tcPr/>
                </a:tc>
                <a:extLst>
                  <a:ext uri="{0D108BD9-81ED-4DB2-BD59-A6C34878D82A}">
                    <a16:rowId xmlns:a16="http://schemas.microsoft.com/office/drawing/2014/main" val="156190469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Star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S can write O if and only if I(O) ≤ I(S)</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34827595"/>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Invocation</a:t>
                      </a:r>
                    </a:p>
                  </a:txBody>
                  <a:tcPr/>
                </a:tc>
                <a:tc>
                  <a:txBody>
                    <a:bodyPr/>
                    <a:lstStyle/>
                    <a:p>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If S reads O, then I(S) = min(I(S), I(O))</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75358291"/>
                  </a:ext>
                </a:extLst>
              </a:tr>
            </a:tbl>
          </a:graphicData>
        </a:graphic>
      </p:graphicFrame>
      <p:sp>
        <p:nvSpPr>
          <p:cNvPr id="13" name="TextBox 12">
            <a:extLst>
              <a:ext uri="{FF2B5EF4-FFF2-40B4-BE49-F238E27FC236}">
                <a16:creationId xmlns:a16="http://schemas.microsoft.com/office/drawing/2014/main" id="{BA52E161-4677-B7D6-5CC0-B917C0399881}"/>
              </a:ext>
            </a:extLst>
          </p:cNvPr>
          <p:cNvSpPr txBox="1"/>
          <p:nvPr/>
        </p:nvSpPr>
        <p:spPr>
          <a:xfrm>
            <a:off x="7161401" y="2989923"/>
            <a:ext cx="3464653" cy="442674"/>
          </a:xfrm>
          <a:prstGeom prst="roundRect">
            <a:avLst/>
          </a:prstGeom>
          <a:solidFill>
            <a:schemeClr val="tx2"/>
          </a:solidFill>
          <a:ln w="28575">
            <a:solidFill>
              <a:schemeClr val="accent1"/>
            </a:solidFill>
          </a:ln>
        </p:spPr>
        <p:txBody>
          <a:bodyPr wrap="square" rtlCol="0">
            <a:spAutoFit/>
          </a:bodyPr>
          <a:lstStyle/>
          <a:p>
            <a:pPr marL="114300" indent="0">
              <a:buNone/>
            </a:pPr>
            <a:r>
              <a:rPr lang="en-US" sz="2000" b="1" dirty="0">
                <a:latin typeface="Calibri" panose="020F0502020204030204" pitchFamily="34" charset="0"/>
                <a:ea typeface="Calibri" panose="020F0502020204030204" pitchFamily="34" charset="0"/>
                <a:cs typeface="Calibri" panose="020F0502020204030204" pitchFamily="34" charset="0"/>
              </a:rPr>
              <a:t>“No read down, no write up”</a:t>
            </a:r>
          </a:p>
        </p:txBody>
      </p:sp>
      <p:pic>
        <p:nvPicPr>
          <p:cNvPr id="24" name="Audio 23">
            <a:hlinkClick r:id="" action="ppaction://media"/>
            <a:extLst>
              <a:ext uri="{FF2B5EF4-FFF2-40B4-BE49-F238E27FC236}">
                <a16:creationId xmlns:a16="http://schemas.microsoft.com/office/drawing/2014/main" id="{B1A06F86-D4D7-60DA-020B-1CC5B11173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9010429"/>
      </p:ext>
    </p:extLst>
  </p:cSld>
  <p:clrMapOvr>
    <a:masterClrMapping/>
  </p:clrMapOvr>
  <mc:AlternateContent xmlns:mc="http://schemas.openxmlformats.org/markup-compatibility/2006">
    <mc:Choice xmlns:p14="http://schemas.microsoft.com/office/powerpoint/2010/main" Requires="p14">
      <p:transition spd="slow" p14:dur="2000" advTm="59841"/>
    </mc:Choice>
    <mc:Fallback>
      <p:transition spd="slow" advTm="59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F809-DF34-EBBC-2843-E7B4E79070E5}"/>
              </a:ext>
            </a:extLst>
          </p:cNvPr>
          <p:cNvSpPr>
            <a:spLocks noGrp="1"/>
          </p:cNvSpPr>
          <p:nvPr>
            <p:ph type="title"/>
          </p:nvPr>
        </p:nvSpPr>
        <p:spPr/>
        <p:txBody>
          <a:bodyPr/>
          <a:lstStyle/>
          <a:p>
            <a:r>
              <a:rPr lang="en-US" dirty="0"/>
              <a:t>Clark-Wilson (CW)</a:t>
            </a:r>
          </a:p>
        </p:txBody>
      </p:sp>
      <p:sp>
        <p:nvSpPr>
          <p:cNvPr id="4" name="Slide Number Placeholder 3">
            <a:extLst>
              <a:ext uri="{FF2B5EF4-FFF2-40B4-BE49-F238E27FC236}">
                <a16:creationId xmlns:a16="http://schemas.microsoft.com/office/drawing/2014/main" id="{1E2CFE35-0623-C8C6-C627-FBD71C5063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8" name="Text Placeholder 2">
            <a:extLst>
              <a:ext uri="{FF2B5EF4-FFF2-40B4-BE49-F238E27FC236}">
                <a16:creationId xmlns:a16="http://schemas.microsoft.com/office/drawing/2014/main" id="{3B2F35D7-509A-43FF-1445-D5828BAEAC19}"/>
              </a:ext>
            </a:extLst>
          </p:cNvPr>
          <p:cNvSpPr>
            <a:spLocks noGrp="1"/>
          </p:cNvSpPr>
          <p:nvPr>
            <p:ph type="body" idx="1"/>
          </p:nvPr>
        </p:nvSpPr>
        <p:spPr>
          <a:xfrm>
            <a:off x="1097280" y="1845734"/>
            <a:ext cx="4791792" cy="4023360"/>
          </a:xfrm>
        </p:spPr>
        <p:txBody>
          <a:bodyPr>
            <a:noAutofit/>
          </a:bodyPr>
          <a:lstStyle/>
          <a:p>
            <a:pPr marL="114300" indent="0">
              <a:buNone/>
            </a:pPr>
            <a:r>
              <a:rPr lang="en-US" dirty="0">
                <a:latin typeface="Calibri" panose="020F0502020204030204" pitchFamily="34" charset="0"/>
                <a:ea typeface="Calibri" panose="020F0502020204030204" pitchFamily="34" charset="0"/>
                <a:cs typeface="Calibri" panose="020F0502020204030204" pitchFamily="34" charset="0"/>
              </a:rPr>
              <a:t>The </a:t>
            </a:r>
            <a:r>
              <a:rPr lang="en-US" b="1" i="1" dirty="0">
                <a:latin typeface="Calibri" panose="020F0502020204030204" pitchFamily="34" charset="0"/>
                <a:ea typeface="Calibri" panose="020F0502020204030204" pitchFamily="34" charset="0"/>
                <a:cs typeface="Calibri" panose="020F0502020204030204" pitchFamily="34" charset="0"/>
              </a:rPr>
              <a:t>Clark-Wilson model </a:t>
            </a:r>
            <a:r>
              <a:rPr lang="en-US" b="1" dirty="0">
                <a:latin typeface="Calibri" panose="020F0502020204030204" pitchFamily="34" charset="0"/>
                <a:ea typeface="Calibri" panose="020F0502020204030204" pitchFamily="34" charset="0"/>
                <a:cs typeface="Calibri" panose="020F0502020204030204" pitchFamily="34" charset="0"/>
              </a:rPr>
              <a:t>improves </a:t>
            </a:r>
            <a:r>
              <a:rPr lang="en-US" dirty="0">
                <a:latin typeface="Calibri" panose="020F0502020204030204" pitchFamily="34" charset="0"/>
                <a:ea typeface="Calibri" panose="020F0502020204030204" pitchFamily="34" charset="0"/>
                <a:cs typeface="Calibri" panose="020F0502020204030204" pitchFamily="34" charset="0"/>
              </a:rPr>
              <a:t>the</a:t>
            </a:r>
            <a:r>
              <a:rPr lang="en-US" b="1" dirty="0">
                <a:latin typeface="Calibri" panose="020F0502020204030204" pitchFamily="34" charset="0"/>
                <a:ea typeface="Calibri" panose="020F0502020204030204" pitchFamily="34" charset="0"/>
                <a:cs typeface="Calibri" panose="020F0502020204030204" pitchFamily="34" charset="0"/>
              </a:rPr>
              <a:t> Biba model </a:t>
            </a:r>
            <a:r>
              <a:rPr lang="en-US" dirty="0">
                <a:latin typeface="Calibri" panose="020F0502020204030204" pitchFamily="34" charset="0"/>
                <a:ea typeface="Calibri" panose="020F0502020204030204" pitchFamily="34" charset="0"/>
                <a:cs typeface="Calibri" panose="020F0502020204030204" pitchFamily="34" charset="0"/>
              </a:rPr>
              <a:t>by describing its </a:t>
            </a:r>
            <a:r>
              <a:rPr lang="en-US" b="1" dirty="0">
                <a:latin typeface="Calibri" panose="020F0502020204030204" pitchFamily="34" charset="0"/>
                <a:ea typeface="Calibri" panose="020F0502020204030204" pitchFamily="34" charset="0"/>
                <a:cs typeface="Calibri" panose="020F0502020204030204" pitchFamily="34" charset="0"/>
              </a:rPr>
              <a:t>properties </a:t>
            </a:r>
            <a:r>
              <a:rPr lang="en-US" dirty="0">
                <a:latin typeface="Calibri" panose="020F0502020204030204" pitchFamily="34" charset="0"/>
                <a:ea typeface="Calibri" panose="020F0502020204030204" pitchFamily="34" charset="0"/>
                <a:cs typeface="Calibri" panose="020F0502020204030204" pitchFamily="34" charset="0"/>
              </a:rPr>
              <a:t>at the </a:t>
            </a:r>
            <a:r>
              <a:rPr lang="en-US" b="1" dirty="0">
                <a:latin typeface="Calibri" panose="020F0502020204030204" pitchFamily="34" charset="0"/>
                <a:ea typeface="Calibri" panose="020F0502020204030204" pitchFamily="34" charset="0"/>
                <a:cs typeface="Calibri" panose="020F0502020204030204" pitchFamily="34" charset="0"/>
              </a:rPr>
              <a:t>transaction level</a:t>
            </a:r>
            <a:r>
              <a:rPr lang="en-US" dirty="0">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dirty="0"/>
              <a:t>Assigns a </a:t>
            </a:r>
            <a:r>
              <a:rPr lang="en-US" sz="1800" b="1" dirty="0"/>
              <a:t>subject-program-object</a:t>
            </a:r>
            <a:r>
              <a:rPr lang="en-US" sz="1800" dirty="0"/>
              <a:t> binding for each</a:t>
            </a:r>
            <a:br>
              <a:rPr lang="en-US" sz="1800" dirty="0"/>
            </a:br>
            <a:r>
              <a:rPr lang="en-US" sz="1800" dirty="0"/>
              <a:t>transaction</a:t>
            </a:r>
            <a:endParaRPr lang="en-US" sz="1800" b="1" dirty="0"/>
          </a:p>
          <a:p>
            <a:pPr>
              <a:buFont typeface="Arial" panose="020B0604020202020204" pitchFamily="34" charset="0"/>
              <a:buChar char="•"/>
            </a:pPr>
            <a:r>
              <a:rPr lang="en-US" sz="1800" dirty="0"/>
              <a:t>Defines </a:t>
            </a:r>
            <a:r>
              <a:rPr lang="en-US" sz="1800" b="1" dirty="0"/>
              <a:t>rules</a:t>
            </a:r>
            <a:r>
              <a:rPr lang="en-US" sz="1800" dirty="0"/>
              <a:t> of two types </a:t>
            </a:r>
            <a:r>
              <a:rPr lang="en-US" sz="1800" b="1" dirty="0"/>
              <a:t>guaranteeing system integrity</a:t>
            </a:r>
          </a:p>
          <a:p>
            <a:pPr>
              <a:buFont typeface="Arial" panose="020B0604020202020204" pitchFamily="34" charset="0"/>
              <a:buChar char="•"/>
            </a:pPr>
            <a:r>
              <a:rPr lang="en-US" sz="1800" dirty="0"/>
              <a:t>Concerned with </a:t>
            </a:r>
            <a:r>
              <a:rPr lang="en-US" sz="1800" b="1" dirty="0"/>
              <a:t>separation of duties</a:t>
            </a:r>
          </a:p>
          <a:p>
            <a:pPr>
              <a:buFont typeface="Arial" panose="020B0604020202020204" pitchFamily="34" charset="0"/>
              <a:buChar char="•"/>
            </a:pPr>
            <a:r>
              <a:rPr lang="en-US" sz="1800" dirty="0"/>
              <a:t>Intended to prevent </a:t>
            </a:r>
            <a:r>
              <a:rPr lang="en-US" sz="1800" b="1" dirty="0"/>
              <a:t>undesirable changes by authorized subjects</a:t>
            </a:r>
          </a:p>
        </p:txBody>
      </p:sp>
      <p:graphicFrame>
        <p:nvGraphicFramePr>
          <p:cNvPr id="9" name="Table 8">
            <a:extLst>
              <a:ext uri="{FF2B5EF4-FFF2-40B4-BE49-F238E27FC236}">
                <a16:creationId xmlns:a16="http://schemas.microsoft.com/office/drawing/2014/main" id="{BAE1AEA9-50F4-BFAA-110C-E503D16477AF}"/>
              </a:ext>
            </a:extLst>
          </p:cNvPr>
          <p:cNvGraphicFramePr>
            <a:graphicFrameLocks noGrp="1"/>
          </p:cNvGraphicFramePr>
          <p:nvPr>
            <p:extLst>
              <p:ext uri="{D42A27DB-BD31-4B8C-83A1-F6EECF244321}">
                <p14:modId xmlns:p14="http://schemas.microsoft.com/office/powerpoint/2010/main" val="3559889750"/>
              </p:ext>
            </p:extLst>
          </p:nvPr>
        </p:nvGraphicFramePr>
        <p:xfrm>
          <a:off x="6543413" y="1906694"/>
          <a:ext cx="5082330" cy="4328160"/>
        </p:xfrm>
        <a:graphic>
          <a:graphicData uri="http://schemas.openxmlformats.org/drawingml/2006/table">
            <a:tbl>
              <a:tblPr firstRow="1" bandRow="1">
                <a:tableStyleId>{5C22544A-7EE6-4342-B048-85BDC9FD1C3A}</a:tableStyleId>
              </a:tblPr>
              <a:tblGrid>
                <a:gridCol w="1275933">
                  <a:extLst>
                    <a:ext uri="{9D8B030D-6E8A-4147-A177-3AD203B41FA5}">
                      <a16:colId xmlns:a16="http://schemas.microsoft.com/office/drawing/2014/main" val="3853038030"/>
                    </a:ext>
                  </a:extLst>
                </a:gridCol>
                <a:gridCol w="3806397">
                  <a:extLst>
                    <a:ext uri="{9D8B030D-6E8A-4147-A177-3AD203B41FA5}">
                      <a16:colId xmlns:a16="http://schemas.microsoft.com/office/drawing/2014/main" val="3763385668"/>
                    </a:ext>
                  </a:extLst>
                </a:gridCol>
              </a:tblGrid>
              <a:tr h="139467">
                <a:tc>
                  <a:txBody>
                    <a:bodyPr/>
                    <a:lstStyle/>
                    <a:p>
                      <a:r>
                        <a:rPr lang="en-US" dirty="0">
                          <a:latin typeface="Calibri" panose="020F0502020204030204" pitchFamily="34" charset="0"/>
                          <a:ea typeface="Calibri" panose="020F0502020204030204" pitchFamily="34" charset="0"/>
                          <a:cs typeface="Calibri" panose="020F0502020204030204" pitchFamily="34" charset="0"/>
                        </a:rPr>
                        <a:t>Rule Type</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374962187"/>
                  </a:ext>
                </a:extLst>
              </a:tr>
              <a:tr h="370840">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Certification</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Must separate duties between certification and enforcement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When verification is executed, it guarantees all data are valid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For some data, a transformation must produce valid data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For all unverified data, a transformation must produce verified data or reject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All transformations must log sufficiently to recreate operation</a:t>
                      </a:r>
                    </a:p>
                  </a:txBody>
                  <a:tcPr/>
                </a:tc>
                <a:extLst>
                  <a:ext uri="{0D108BD9-81ED-4DB2-BD59-A6C34878D82A}">
                    <a16:rowId xmlns:a16="http://schemas.microsoft.com/office/drawing/2014/main" val="156190469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Enforcement</a:t>
                      </a:r>
                    </a:p>
                  </a:txBody>
                  <a:tcPr/>
                </a:tc>
                <a:tc>
                  <a:txBody>
                    <a:bodyPr/>
                    <a:lstStyle/>
                    <a:p>
                      <a:pPr marL="285750" indent="-285750" rtl="0">
                        <a:buFont typeface="Arial" panose="020B0604020202020204" pitchFamily="34" charset="0"/>
                        <a:buChar cha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Must maintain list of triples and ensure only certified transformations are run.</a:t>
                      </a:r>
                    </a:p>
                    <a:p>
                      <a:pPr marL="285750" indent="-285750" rtl="0">
                        <a:buFont typeface="Arial" panose="020B0604020202020204" pitchFamily="34" charset="0"/>
                        <a:buChar cha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Must authenticate users.</a:t>
                      </a:r>
                    </a:p>
                    <a:p>
                      <a:pPr marL="285750" indent="-285750" rtl="0">
                        <a:buFont typeface="Arial" panose="020B0604020202020204" pitchFamily="34" charset="0"/>
                        <a:buChar cha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Verify that authenticated users are authorized to run a transformation on a data.</a:t>
                      </a:r>
                    </a:p>
                    <a:p>
                      <a:pPr marL="285750" indent="-285750" rtl="0">
                        <a:buFont typeface="Arial" panose="020B0604020202020204" pitchFamily="34" charset="0"/>
                        <a:buChar char="•"/>
                      </a:pPr>
                      <a:r>
                        <a:rPr lang="en-US" sz="14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rPr>
                        <a:t>Only the certifier for a transformation may change triples associated w/ that transformation.</a:t>
                      </a:r>
                      <a:endParaRPr lang="en-US" dirty="0">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34827595"/>
                  </a:ext>
                </a:extLst>
              </a:tr>
            </a:tbl>
          </a:graphicData>
        </a:graphic>
      </p:graphicFrame>
      <p:pic>
        <p:nvPicPr>
          <p:cNvPr id="19" name="Audio 18">
            <a:hlinkClick r:id="" action="ppaction://media"/>
            <a:extLst>
              <a:ext uri="{FF2B5EF4-FFF2-40B4-BE49-F238E27FC236}">
                <a16:creationId xmlns:a16="http://schemas.microsoft.com/office/drawing/2014/main" id="{20A2E428-41F1-2EF6-F5DC-3AE230CE617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4252085"/>
      </p:ext>
    </p:extLst>
  </p:cSld>
  <p:clrMapOvr>
    <a:masterClrMapping/>
  </p:clrMapOvr>
  <mc:AlternateContent xmlns:mc="http://schemas.openxmlformats.org/markup-compatibility/2006">
    <mc:Choice xmlns:p14="http://schemas.microsoft.com/office/powerpoint/2010/main" Requires="p14">
      <p:transition spd="slow" p14:dur="2000" advTm="54417"/>
    </mc:Choice>
    <mc:Fallback>
      <p:transition spd="slow" advTm="54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dirty="0"/>
              <a:t>Access Control</a:t>
            </a:r>
            <a:endParaRPr dirty="0"/>
          </a:p>
        </p:txBody>
      </p:sp>
      <p:sp>
        <p:nvSpPr>
          <p:cNvPr id="36" name="Google Shape;36;p1"/>
          <p:cNvSpPr txBox="1">
            <a:spLocks noGrp="1"/>
          </p:cNvSpPr>
          <p:nvPr>
            <p:ph type="subTitle" idx="1"/>
          </p:nvPr>
        </p:nvSpPr>
        <p:spPr>
          <a:xfrm>
            <a:off x="1097280" y="4472659"/>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t>Concept</a:t>
            </a:r>
          </a:p>
          <a:p>
            <a:pPr marL="0" lvl="0" indent="0" algn="l" rtl="0">
              <a:lnSpc>
                <a:spcPct val="90000"/>
              </a:lnSpc>
              <a:spcBef>
                <a:spcPts val="0"/>
              </a:spcBef>
              <a:spcAft>
                <a:spcPts val="0"/>
              </a:spcAft>
              <a:buSzPts val="2400"/>
              <a:buNone/>
            </a:pPr>
            <a:r>
              <a:rPr lang="en-US" dirty="0"/>
              <a:t>Types</a:t>
            </a:r>
            <a:endParaRPr dirty="0"/>
          </a:p>
        </p:txBody>
      </p:sp>
      <p:sp>
        <p:nvSpPr>
          <p:cNvPr id="38" name="Google Shape;38;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b="1" dirty="0"/>
          </a:p>
        </p:txBody>
      </p:sp>
      <p:sp>
        <p:nvSpPr>
          <p:cNvPr id="2" name="Google Shape;53;p3">
            <a:extLst>
              <a:ext uri="{FF2B5EF4-FFF2-40B4-BE49-F238E27FC236}">
                <a16:creationId xmlns:a16="http://schemas.microsoft.com/office/drawing/2014/main" id="{E64BDB06-1E82-A0AE-E280-50262DD88D61}"/>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4" name="Graphic 3" descr="No sign with solid fill">
            <a:extLst>
              <a:ext uri="{FF2B5EF4-FFF2-40B4-BE49-F238E27FC236}">
                <a16:creationId xmlns:a16="http://schemas.microsoft.com/office/drawing/2014/main" id="{09933A12-1ACB-DE99-5107-193EB7BFEC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9056" y="236501"/>
            <a:ext cx="4297680" cy="4297680"/>
          </a:xfrm>
          <a:prstGeom prst="rect">
            <a:avLst/>
          </a:prstGeom>
        </p:spPr>
      </p:pic>
      <p:pic>
        <p:nvPicPr>
          <p:cNvPr id="6" name="Graphic 5" descr="Checkmark with solid fill">
            <a:extLst>
              <a:ext uri="{FF2B5EF4-FFF2-40B4-BE49-F238E27FC236}">
                <a16:creationId xmlns:a16="http://schemas.microsoft.com/office/drawing/2014/main" id="{5E46D4C0-CD57-B111-DFCB-1A1E494D0B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10197" y="-1389888"/>
            <a:ext cx="4297680" cy="4297680"/>
          </a:xfrm>
          <a:prstGeom prst="rect">
            <a:avLst/>
          </a:prstGeom>
        </p:spPr>
      </p:pic>
      <p:pic>
        <p:nvPicPr>
          <p:cNvPr id="16" name="Audio 15">
            <a:hlinkClick r:id="" action="ppaction://media"/>
            <a:extLst>
              <a:ext uri="{FF2B5EF4-FFF2-40B4-BE49-F238E27FC236}">
                <a16:creationId xmlns:a16="http://schemas.microsoft.com/office/drawing/2014/main" id="{39864B2E-7144-0CD5-163B-BDA43A99F23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2205592"/>
      </p:ext>
    </p:extLst>
  </p:cSld>
  <p:clrMapOvr>
    <a:masterClrMapping/>
  </p:clrMapOvr>
  <mc:AlternateContent xmlns:mc="http://schemas.openxmlformats.org/markup-compatibility/2006">
    <mc:Choice xmlns:p14="http://schemas.microsoft.com/office/powerpoint/2010/main" Requires="p14">
      <p:transition spd="slow" p14:dur="2000" advTm="14321"/>
    </mc:Choice>
    <mc:Fallback>
      <p:transition spd="slow" advTm="14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EBA0E-60A4-F1AB-ECB2-07CC6AC67599}"/>
              </a:ext>
            </a:extLst>
          </p:cNvPr>
          <p:cNvSpPr>
            <a:spLocks noGrp="1"/>
          </p:cNvSpPr>
          <p:nvPr>
            <p:ph type="title"/>
          </p:nvPr>
        </p:nvSpPr>
        <p:spPr/>
        <p:txBody>
          <a:bodyPr/>
          <a:lstStyle/>
          <a:p>
            <a:r>
              <a:rPr lang="en-US" dirty="0"/>
              <a:t>What is Access Control?</a:t>
            </a:r>
          </a:p>
        </p:txBody>
      </p:sp>
      <p:sp>
        <p:nvSpPr>
          <p:cNvPr id="3" name="Text Placeholder 2">
            <a:extLst>
              <a:ext uri="{FF2B5EF4-FFF2-40B4-BE49-F238E27FC236}">
                <a16:creationId xmlns:a16="http://schemas.microsoft.com/office/drawing/2014/main" id="{68CBE941-AF1F-CC33-C243-786C983DAB6A}"/>
              </a:ext>
            </a:extLst>
          </p:cNvPr>
          <p:cNvSpPr>
            <a:spLocks noGrp="1"/>
          </p:cNvSpPr>
          <p:nvPr>
            <p:ph type="body" idx="1"/>
          </p:nvPr>
        </p:nvSpPr>
        <p:spPr/>
        <p:txBody>
          <a:bodyPr/>
          <a:lstStyle/>
          <a:p>
            <a:pPr marL="114300" indent="0">
              <a:buNone/>
            </a:pPr>
            <a:r>
              <a:rPr lang="en-US" b="1" i="1" dirty="0"/>
              <a:t>Access control methods </a:t>
            </a:r>
            <a:r>
              <a:rPr lang="en-US" dirty="0"/>
              <a:t>are</a:t>
            </a:r>
            <a:r>
              <a:rPr lang="en-US" b="1" i="1" dirty="0"/>
              <a:t> </a:t>
            </a:r>
            <a:r>
              <a:rPr lang="en-US" b="1" dirty="0"/>
              <a:t>formal presentations </a:t>
            </a:r>
            <a:r>
              <a:rPr lang="en-US" dirty="0"/>
              <a:t>of the </a:t>
            </a:r>
            <a:r>
              <a:rPr lang="en-US" b="1" dirty="0"/>
              <a:t>security policies</a:t>
            </a:r>
            <a:r>
              <a:rPr lang="en-US" dirty="0"/>
              <a:t> enforced by the operating system.</a:t>
            </a:r>
          </a:p>
          <a:p>
            <a:pPr>
              <a:buFont typeface="Arial" panose="020B0604020202020204" pitchFamily="34" charset="0"/>
              <a:buChar char="•"/>
            </a:pPr>
            <a:r>
              <a:rPr lang="en-US" dirty="0"/>
              <a:t>Useful for proving theoretical limitations of systems</a:t>
            </a:r>
          </a:p>
          <a:p>
            <a:pPr>
              <a:buFont typeface="Arial" panose="020B0604020202020204" pitchFamily="34" charset="0"/>
              <a:buChar char="•"/>
            </a:pPr>
            <a:r>
              <a:rPr lang="en-US" dirty="0"/>
              <a:t>Bridge the gap in abstraction between policy and mechanism through duties</a:t>
            </a:r>
          </a:p>
          <a:p>
            <a:pPr marL="114300" indent="0">
              <a:buNone/>
            </a:pPr>
            <a:r>
              <a:rPr lang="en-US" dirty="0"/>
              <a:t>Security models align with access control methods to enforce policies, supporting the principle of least privilege.</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p:txBody>
      </p:sp>
      <p:sp>
        <p:nvSpPr>
          <p:cNvPr id="4" name="Slide Number Placeholder 3">
            <a:extLst>
              <a:ext uri="{FF2B5EF4-FFF2-40B4-BE49-F238E27FC236}">
                <a16:creationId xmlns:a16="http://schemas.microsoft.com/office/drawing/2014/main" id="{D1EC8248-8818-429B-2704-64EE4FCCEF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5" name="Google Shape;53;p3">
            <a:extLst>
              <a:ext uri="{FF2B5EF4-FFF2-40B4-BE49-F238E27FC236}">
                <a16:creationId xmlns:a16="http://schemas.microsoft.com/office/drawing/2014/main" id="{A818B424-8958-12BB-F8CC-2CB0989CE579}"/>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graphicFrame>
        <p:nvGraphicFramePr>
          <p:cNvPr id="6" name="Table 5">
            <a:extLst>
              <a:ext uri="{FF2B5EF4-FFF2-40B4-BE49-F238E27FC236}">
                <a16:creationId xmlns:a16="http://schemas.microsoft.com/office/drawing/2014/main" id="{CDB7FE7E-21C5-66A8-F14E-8D30B303C75D}"/>
              </a:ext>
            </a:extLst>
          </p:cNvPr>
          <p:cNvGraphicFramePr>
            <a:graphicFrameLocks noGrp="1"/>
          </p:cNvGraphicFramePr>
          <p:nvPr>
            <p:extLst>
              <p:ext uri="{D42A27DB-BD31-4B8C-83A1-F6EECF244321}">
                <p14:modId xmlns:p14="http://schemas.microsoft.com/office/powerpoint/2010/main" val="1916538665"/>
              </p:ext>
            </p:extLst>
          </p:nvPr>
        </p:nvGraphicFramePr>
        <p:xfrm>
          <a:off x="1097280" y="4182534"/>
          <a:ext cx="10058400" cy="1686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1643301734"/>
                    </a:ext>
                  </a:extLst>
                </a:gridCol>
                <a:gridCol w="5029200">
                  <a:extLst>
                    <a:ext uri="{9D8B030D-6E8A-4147-A177-3AD203B41FA5}">
                      <a16:colId xmlns:a16="http://schemas.microsoft.com/office/drawing/2014/main" val="3125613803"/>
                    </a:ext>
                  </a:extLst>
                </a:gridCol>
              </a:tblGrid>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Duty Type</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70150647"/>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Fundamental (Atomic)</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Objects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Security parameters</a:t>
                      </a:r>
                    </a:p>
                  </a:txBody>
                  <a:tcPr/>
                </a:tc>
                <a:tc>
                  <a:txBody>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Read, write to or modify, create, delete and execute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Read, define or change security parameters associated with an object, or affect how these properties are inherited by other objects or subjects that use it in any way</a:t>
                      </a:r>
                    </a:p>
                  </a:txBody>
                  <a:tcPr/>
                </a:tc>
                <a:extLst>
                  <a:ext uri="{0D108BD9-81ED-4DB2-BD59-A6C34878D82A}">
                    <a16:rowId xmlns:a16="http://schemas.microsoft.com/office/drawing/2014/main" val="3111901999"/>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Complex</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Sequences of fundamental operations</a:t>
                      </a:r>
                    </a:p>
                  </a:txBody>
                  <a:tcPr/>
                </a:tc>
                <a:extLst>
                  <a:ext uri="{0D108BD9-81ED-4DB2-BD59-A6C34878D82A}">
                    <a16:rowId xmlns:a16="http://schemas.microsoft.com/office/drawing/2014/main" val="42882108"/>
                  </a:ext>
                </a:extLst>
              </a:tr>
            </a:tbl>
          </a:graphicData>
        </a:graphic>
      </p:graphicFrame>
      <p:pic>
        <p:nvPicPr>
          <p:cNvPr id="16" name="Audio 15">
            <a:hlinkClick r:id="" action="ppaction://media"/>
            <a:extLst>
              <a:ext uri="{FF2B5EF4-FFF2-40B4-BE49-F238E27FC236}">
                <a16:creationId xmlns:a16="http://schemas.microsoft.com/office/drawing/2014/main" id="{231226C9-9F62-2647-4A83-FBE89B2A675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8201453"/>
      </p:ext>
    </p:extLst>
  </p:cSld>
  <p:clrMapOvr>
    <a:masterClrMapping/>
  </p:clrMapOvr>
  <mc:AlternateContent xmlns:mc="http://schemas.openxmlformats.org/markup-compatibility/2006">
    <mc:Choice xmlns:p14="http://schemas.microsoft.com/office/powerpoint/2010/main" Requires="p14">
      <p:transition spd="slow" p14:dur="2000" advTm="58996"/>
    </mc:Choice>
    <mc:Fallback>
      <p:transition spd="slow" advTm="58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DF468-E81D-E6B3-EE8F-A27C127B416D}"/>
              </a:ext>
            </a:extLst>
          </p:cNvPr>
          <p:cNvSpPr>
            <a:spLocks noGrp="1"/>
          </p:cNvSpPr>
          <p:nvPr>
            <p:ph type="title"/>
          </p:nvPr>
        </p:nvSpPr>
        <p:spPr/>
        <p:txBody>
          <a:bodyPr/>
          <a:lstStyle/>
          <a:p>
            <a:r>
              <a:rPr lang="en-US" dirty="0"/>
              <a:t>Role Based Access Control (RBAC)</a:t>
            </a:r>
          </a:p>
        </p:txBody>
      </p:sp>
      <p:sp>
        <p:nvSpPr>
          <p:cNvPr id="3" name="Text Placeholder 2">
            <a:extLst>
              <a:ext uri="{FF2B5EF4-FFF2-40B4-BE49-F238E27FC236}">
                <a16:creationId xmlns:a16="http://schemas.microsoft.com/office/drawing/2014/main" id="{526E1AD4-C17B-CF9E-C15E-6E637D6C95DF}"/>
              </a:ext>
            </a:extLst>
          </p:cNvPr>
          <p:cNvSpPr>
            <a:spLocks noGrp="1"/>
          </p:cNvSpPr>
          <p:nvPr>
            <p:ph type="body" idx="1"/>
          </p:nvPr>
        </p:nvSpPr>
        <p:spPr>
          <a:xfrm>
            <a:off x="1097280" y="1845734"/>
            <a:ext cx="7782467" cy="4023360"/>
          </a:xfrm>
        </p:spPr>
        <p:txBody>
          <a:bodyPr/>
          <a:lstStyle/>
          <a:p>
            <a:pPr marL="114300" indent="0">
              <a:buNone/>
            </a:pPr>
            <a:r>
              <a:rPr lang="en-US" dirty="0"/>
              <a:t>In </a:t>
            </a:r>
            <a:r>
              <a:rPr lang="en-US" b="1" i="1" dirty="0"/>
              <a:t>Role Based Access Control, </a:t>
            </a:r>
            <a:r>
              <a:rPr lang="en-US" dirty="0"/>
              <a:t>the </a:t>
            </a:r>
            <a:r>
              <a:rPr lang="en-US" b="1" dirty="0"/>
              <a:t>roles assigned </a:t>
            </a:r>
            <a:r>
              <a:rPr lang="en-US" dirty="0"/>
              <a:t>to groups of users by systems administrators </a:t>
            </a:r>
            <a:r>
              <a:rPr lang="en-US" b="1" dirty="0"/>
              <a:t>determine access privileges</a:t>
            </a:r>
            <a:r>
              <a:rPr lang="en-US" dirty="0"/>
              <a:t>.</a:t>
            </a:r>
          </a:p>
          <a:p>
            <a:pPr>
              <a:buFont typeface="Arial" panose="020B0604020202020204" pitchFamily="34" charset="0"/>
              <a:buChar char="•"/>
            </a:pPr>
            <a:r>
              <a:rPr lang="en-US" dirty="0"/>
              <a:t>Centralized management </a:t>
            </a:r>
            <a:r>
              <a:rPr lang="en-US" dirty="0">
                <a:solidFill>
                  <a:srgbClr val="00B050"/>
                </a:solidFill>
              </a:rPr>
              <a:t>(+)</a:t>
            </a:r>
          </a:p>
          <a:p>
            <a:pPr lvl="1">
              <a:buFont typeface="Arial" panose="020B0604020202020204" pitchFamily="34" charset="0"/>
              <a:buChar char="•"/>
            </a:pPr>
            <a:r>
              <a:rPr lang="en-US" dirty="0"/>
              <a:t>Consistent deployments</a:t>
            </a:r>
          </a:p>
          <a:p>
            <a:pPr lvl="1">
              <a:buFont typeface="Arial" panose="020B0604020202020204" pitchFamily="34" charset="0"/>
              <a:buChar char="•"/>
            </a:pPr>
            <a:r>
              <a:rPr lang="en-US" dirty="0"/>
              <a:t>Ease of compliance</a:t>
            </a:r>
            <a:endParaRPr lang="en-US" dirty="0">
              <a:solidFill>
                <a:schemeClr val="accent5"/>
              </a:solidFill>
            </a:endParaRPr>
          </a:p>
          <a:p>
            <a:pPr>
              <a:buFont typeface="Arial" panose="020B0604020202020204" pitchFamily="34" charset="0"/>
              <a:buChar char="•"/>
            </a:pPr>
            <a:r>
              <a:rPr lang="en-US" dirty="0"/>
              <a:t>Limited policy scope</a:t>
            </a:r>
          </a:p>
          <a:p>
            <a:pPr lvl="1">
              <a:buFont typeface="Arial" panose="020B0604020202020204" pitchFamily="34" charset="0"/>
              <a:buChar char="•"/>
            </a:pPr>
            <a:r>
              <a:rPr lang="en-US" dirty="0"/>
              <a:t>Understandable and auditable </a:t>
            </a:r>
            <a:r>
              <a:rPr lang="en-US" dirty="0">
                <a:solidFill>
                  <a:srgbClr val="00B050"/>
                </a:solidFill>
              </a:rPr>
              <a:t>(+)</a:t>
            </a:r>
          </a:p>
          <a:p>
            <a:pPr lvl="1">
              <a:buFont typeface="Arial" panose="020B0604020202020204" pitchFamily="34" charset="0"/>
              <a:buChar char="•"/>
            </a:pPr>
            <a:r>
              <a:rPr lang="en-US" dirty="0"/>
              <a:t>Each policy may not intuitively align with a role </a:t>
            </a:r>
            <a:r>
              <a:rPr lang="en-US" dirty="0">
                <a:solidFill>
                  <a:srgbClr val="C00000"/>
                </a:solidFill>
              </a:rPr>
              <a:t>(-)</a:t>
            </a:r>
          </a:p>
          <a:p>
            <a:pPr>
              <a:buFont typeface="Arial" panose="020B0604020202020204" pitchFamily="34" charset="0"/>
              <a:buChar char="•"/>
            </a:pPr>
            <a:r>
              <a:rPr lang="en-US" dirty="0"/>
              <a:t>Significant overhead </a:t>
            </a:r>
            <a:r>
              <a:rPr lang="en-US" dirty="0">
                <a:solidFill>
                  <a:srgbClr val="C00000"/>
                </a:solidFill>
              </a:rPr>
              <a:t>(-)</a:t>
            </a:r>
          </a:p>
          <a:p>
            <a:pPr lvl="1">
              <a:buFont typeface="Arial" panose="020B0604020202020204" pitchFamily="34" charset="0"/>
              <a:buChar char="•"/>
            </a:pPr>
            <a:r>
              <a:rPr lang="en-US" dirty="0"/>
              <a:t>Each account requires a role</a:t>
            </a:r>
          </a:p>
          <a:p>
            <a:pPr lvl="1">
              <a:buFont typeface="Arial" panose="020B0604020202020204" pitchFamily="34" charset="0"/>
              <a:buChar char="•"/>
            </a:pPr>
            <a:r>
              <a:rPr lang="en-US" dirty="0"/>
              <a:t>New policies require new role creation</a:t>
            </a:r>
          </a:p>
        </p:txBody>
      </p:sp>
      <p:sp>
        <p:nvSpPr>
          <p:cNvPr id="4" name="Slide Number Placeholder 3">
            <a:extLst>
              <a:ext uri="{FF2B5EF4-FFF2-40B4-BE49-F238E27FC236}">
                <a16:creationId xmlns:a16="http://schemas.microsoft.com/office/drawing/2014/main" id="{16A153F0-AD5A-C6AD-D6ED-FC3F649429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5" name="Google Shape;53;p3">
            <a:extLst>
              <a:ext uri="{FF2B5EF4-FFF2-40B4-BE49-F238E27FC236}">
                <a16:creationId xmlns:a16="http://schemas.microsoft.com/office/drawing/2014/main" id="{EACD6B2A-C9E4-8B59-52B3-5FB1FA0EB13D}"/>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2050" name="Picture 2">
            <a:extLst>
              <a:ext uri="{FF2B5EF4-FFF2-40B4-BE49-F238E27FC236}">
                <a16:creationId xmlns:a16="http://schemas.microsoft.com/office/drawing/2014/main" id="{131276B0-4339-DEA4-0F0F-AE222C63CB3E}"/>
              </a:ext>
            </a:extLst>
          </p:cNvPr>
          <p:cNvPicPr>
            <a:picLocks noChangeAspect="1" noChangeArrowheads="1"/>
          </p:cNvPicPr>
          <p:nvPr/>
        </p:nvPicPr>
        <p:blipFill rotWithShape="1">
          <a:blip r:embed="rId5"/>
          <a:srcRect b="5923"/>
          <a:stretch/>
        </p:blipFill>
        <p:spPr bwMode="auto">
          <a:xfrm>
            <a:off x="9206048" y="2985628"/>
            <a:ext cx="2541900" cy="16921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CCE32E-4B4F-111E-9189-06CB9F037097}"/>
              </a:ext>
            </a:extLst>
          </p:cNvPr>
          <p:cNvSpPr txBox="1"/>
          <p:nvPr/>
        </p:nvSpPr>
        <p:spPr>
          <a:xfrm>
            <a:off x="7227924" y="5047096"/>
            <a:ext cx="4520024" cy="442674"/>
          </a:xfrm>
          <a:prstGeom prst="roundRect">
            <a:avLst/>
          </a:prstGeom>
          <a:solidFill>
            <a:schemeClr val="tx2"/>
          </a:solidFill>
          <a:ln w="28575">
            <a:solidFill>
              <a:schemeClr val="accent1"/>
            </a:solidFill>
          </a:ln>
        </p:spPr>
        <p:txBody>
          <a:bodyPr wrap="square" rtlCol="0">
            <a:spAutoFit/>
          </a:bodyPr>
          <a:lstStyle/>
          <a:p>
            <a:pPr marL="114300" indent="0">
              <a:buNone/>
            </a:pPr>
            <a:r>
              <a:rPr lang="en-US" sz="2000" dirty="0">
                <a:latin typeface="Calibri" panose="020F0502020204030204" pitchFamily="34" charset="0"/>
                <a:ea typeface="Calibri" panose="020F0502020204030204" pitchFamily="34" charset="0"/>
                <a:cs typeface="Calibri" panose="020F0502020204030204" pitchFamily="34" charset="0"/>
              </a:rPr>
              <a:t>In many ways, RBAC is like an org chart.</a:t>
            </a:r>
          </a:p>
        </p:txBody>
      </p:sp>
      <p:pic>
        <p:nvPicPr>
          <p:cNvPr id="16" name="Audio 15">
            <a:hlinkClick r:id="" action="ppaction://media"/>
            <a:extLst>
              <a:ext uri="{FF2B5EF4-FFF2-40B4-BE49-F238E27FC236}">
                <a16:creationId xmlns:a16="http://schemas.microsoft.com/office/drawing/2014/main" id="{BE5240AA-0C5A-9BE4-320D-7ECE09DD4F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5729270"/>
      </p:ext>
    </p:extLst>
  </p:cSld>
  <p:clrMapOvr>
    <a:masterClrMapping/>
  </p:clrMapOvr>
  <mc:AlternateContent xmlns:mc="http://schemas.openxmlformats.org/markup-compatibility/2006">
    <mc:Choice xmlns:p14="http://schemas.microsoft.com/office/powerpoint/2010/main" Requires="p14">
      <p:transition spd="slow" p14:dur="2000" advTm="39933"/>
    </mc:Choice>
    <mc:Fallback>
      <p:transition spd="slow" advTm="39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436B-C6D9-552A-F578-C674499E71F4}"/>
              </a:ext>
            </a:extLst>
          </p:cNvPr>
          <p:cNvSpPr>
            <a:spLocks noGrp="1"/>
          </p:cNvSpPr>
          <p:nvPr>
            <p:ph type="title"/>
          </p:nvPr>
        </p:nvSpPr>
        <p:spPr/>
        <p:txBody>
          <a:bodyPr/>
          <a:lstStyle/>
          <a:p>
            <a:r>
              <a:rPr lang="en-US" dirty="0"/>
              <a:t>Rule Based Access Control (RuBAC)</a:t>
            </a:r>
          </a:p>
        </p:txBody>
      </p:sp>
      <p:sp>
        <p:nvSpPr>
          <p:cNvPr id="4" name="Slide Number Placeholder 3">
            <a:extLst>
              <a:ext uri="{FF2B5EF4-FFF2-40B4-BE49-F238E27FC236}">
                <a16:creationId xmlns:a16="http://schemas.microsoft.com/office/drawing/2014/main" id="{0F07BA3B-48D3-9930-0030-4BDDFA1CC5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5" name="Google Shape;53;p3">
            <a:extLst>
              <a:ext uri="{FF2B5EF4-FFF2-40B4-BE49-F238E27FC236}">
                <a16:creationId xmlns:a16="http://schemas.microsoft.com/office/drawing/2014/main" id="{EE966D5B-55DE-AF33-41EC-A186707B3CDA}"/>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sp>
        <p:nvSpPr>
          <p:cNvPr id="6" name="Text Placeholder 2">
            <a:extLst>
              <a:ext uri="{FF2B5EF4-FFF2-40B4-BE49-F238E27FC236}">
                <a16:creationId xmlns:a16="http://schemas.microsoft.com/office/drawing/2014/main" id="{AEEA6FC6-BEFA-80D4-504A-48AF79FB45A0}"/>
              </a:ext>
            </a:extLst>
          </p:cNvPr>
          <p:cNvSpPr>
            <a:spLocks noGrp="1"/>
          </p:cNvSpPr>
          <p:nvPr>
            <p:ph type="body" idx="1"/>
          </p:nvPr>
        </p:nvSpPr>
        <p:spPr>
          <a:xfrm>
            <a:off x="1097280" y="1845734"/>
            <a:ext cx="7782467" cy="4023360"/>
          </a:xfrm>
        </p:spPr>
        <p:txBody>
          <a:bodyPr/>
          <a:lstStyle/>
          <a:p>
            <a:pPr marL="114300" indent="0">
              <a:buNone/>
            </a:pPr>
            <a:r>
              <a:rPr lang="en-US" dirty="0"/>
              <a:t>In </a:t>
            </a:r>
            <a:r>
              <a:rPr lang="en-US" b="1" i="1" dirty="0"/>
              <a:t>Rule Based Access Control</a:t>
            </a:r>
            <a:r>
              <a:rPr lang="en-US" dirty="0"/>
              <a:t>, rule lists define access parameters and apply to all subjects and objects equally.</a:t>
            </a:r>
          </a:p>
          <a:p>
            <a:pPr>
              <a:buFont typeface="Arial" panose="020B0604020202020204" pitchFamily="34" charset="0"/>
              <a:buChar char="•"/>
            </a:pPr>
            <a:r>
              <a:rPr lang="en-US" dirty="0"/>
              <a:t>Flexible and granular rules </a:t>
            </a:r>
            <a:r>
              <a:rPr lang="en-US" dirty="0">
                <a:solidFill>
                  <a:srgbClr val="00B050"/>
                </a:solidFill>
              </a:rPr>
              <a:t>(+)</a:t>
            </a:r>
          </a:p>
          <a:p>
            <a:pPr lvl="1">
              <a:buFont typeface="Arial" panose="020B0604020202020204" pitchFamily="34" charset="0"/>
              <a:buChar char="•"/>
            </a:pPr>
            <a:r>
              <a:rPr lang="en-US" dirty="0"/>
              <a:t>Open-ended</a:t>
            </a:r>
          </a:p>
          <a:p>
            <a:pPr lvl="1">
              <a:buFont typeface="Arial" panose="020B0604020202020204" pitchFamily="34" charset="0"/>
              <a:buChar char="•"/>
            </a:pPr>
            <a:r>
              <a:rPr lang="en-US" dirty="0"/>
              <a:t>Customizable</a:t>
            </a:r>
          </a:p>
          <a:p>
            <a:pPr lvl="1">
              <a:buFont typeface="Arial" panose="020B0604020202020204" pitchFamily="34" charset="0"/>
              <a:buChar char="•"/>
            </a:pPr>
            <a:r>
              <a:rPr lang="en-US" dirty="0"/>
              <a:t>Scope is easily adjustable</a:t>
            </a:r>
          </a:p>
          <a:p>
            <a:pPr>
              <a:buFont typeface="Arial" panose="020B0604020202020204" pitchFamily="34" charset="0"/>
              <a:buChar char="•"/>
            </a:pPr>
            <a:r>
              <a:rPr lang="en-US" dirty="0"/>
              <a:t>Rigid </a:t>
            </a:r>
            <a:r>
              <a:rPr lang="en-US" dirty="0">
                <a:solidFill>
                  <a:srgbClr val="C00000"/>
                </a:solidFill>
              </a:rPr>
              <a:t>(-)</a:t>
            </a:r>
          </a:p>
          <a:p>
            <a:pPr lvl="1">
              <a:buFont typeface="Arial" panose="020B0604020202020204" pitchFamily="34" charset="0"/>
              <a:buChar char="•"/>
            </a:pPr>
            <a:r>
              <a:rPr lang="en-US" dirty="0"/>
              <a:t>Strict adherence to rules</a:t>
            </a:r>
          </a:p>
          <a:p>
            <a:pPr lvl="1">
              <a:buFont typeface="Arial" panose="020B0604020202020204" pitchFamily="34" charset="0"/>
              <a:buChar char="•"/>
            </a:pPr>
            <a:r>
              <a:rPr lang="en-US" dirty="0"/>
              <a:t>May not be able to account for exceptions</a:t>
            </a:r>
          </a:p>
          <a:p>
            <a:pPr lvl="1">
              <a:buFont typeface="Arial" panose="020B0604020202020204" pitchFamily="34" charset="0"/>
              <a:buChar char="•"/>
            </a:pPr>
            <a:r>
              <a:rPr lang="en-US" dirty="0"/>
              <a:t>Typically contain implicit deny</a:t>
            </a:r>
          </a:p>
          <a:p>
            <a:pPr>
              <a:buFont typeface="Arial" panose="020B0604020202020204" pitchFamily="34" charset="0"/>
              <a:buChar char="•"/>
            </a:pPr>
            <a:endParaRPr lang="en-US" dirty="0"/>
          </a:p>
        </p:txBody>
      </p:sp>
      <p:pic>
        <p:nvPicPr>
          <p:cNvPr id="6146" name="Picture 2" descr="1.5 Recommended Deployment Configurations">
            <a:extLst>
              <a:ext uri="{FF2B5EF4-FFF2-40B4-BE49-F238E27FC236}">
                <a16:creationId xmlns:a16="http://schemas.microsoft.com/office/drawing/2014/main" id="{E47F596C-C5FA-9D18-077D-1C3CFCC31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5367" y="3007802"/>
            <a:ext cx="2160488" cy="16782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F63F0B-4DF9-0342-3F54-F70664C4A1BE}"/>
              </a:ext>
            </a:extLst>
          </p:cNvPr>
          <p:cNvSpPr txBox="1"/>
          <p:nvPr/>
        </p:nvSpPr>
        <p:spPr>
          <a:xfrm>
            <a:off x="8879747" y="4989650"/>
            <a:ext cx="2894202" cy="783193"/>
          </a:xfrm>
          <a:prstGeom prst="roundRect">
            <a:avLst/>
          </a:prstGeom>
          <a:solidFill>
            <a:schemeClr val="tx2"/>
          </a:solidFill>
          <a:ln w="28575">
            <a:solidFill>
              <a:schemeClr val="accent1"/>
            </a:solidFill>
          </a:ln>
        </p:spPr>
        <p:txBody>
          <a:bodyPr wrap="square" rtlCol="0">
            <a:spAutoFit/>
          </a:bodyPr>
          <a:lstStyle/>
          <a:p>
            <a:pPr marL="114300" indent="0">
              <a:buNone/>
            </a:pPr>
            <a:r>
              <a:rPr lang="en-US" sz="2000" dirty="0">
                <a:latin typeface="Calibri" panose="020F0502020204030204" pitchFamily="34" charset="0"/>
                <a:ea typeface="Calibri" panose="020F0502020204030204" pitchFamily="34" charset="0"/>
                <a:cs typeface="Calibri" panose="020F0502020204030204" pitchFamily="34" charset="0"/>
              </a:rPr>
              <a:t>RuBAC is frequently implemented as ACLs.</a:t>
            </a:r>
          </a:p>
        </p:txBody>
      </p:sp>
      <p:pic>
        <p:nvPicPr>
          <p:cNvPr id="15" name="Audio 14">
            <a:hlinkClick r:id="" action="ppaction://media"/>
            <a:extLst>
              <a:ext uri="{FF2B5EF4-FFF2-40B4-BE49-F238E27FC236}">
                <a16:creationId xmlns:a16="http://schemas.microsoft.com/office/drawing/2014/main" id="{C89CE45B-2A86-F817-A9B7-B3F59C94EB1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0747966"/>
      </p:ext>
    </p:extLst>
  </p:cSld>
  <p:clrMapOvr>
    <a:masterClrMapping/>
  </p:clrMapOvr>
  <mc:AlternateContent xmlns:mc="http://schemas.openxmlformats.org/markup-compatibility/2006">
    <mc:Choice xmlns:p14="http://schemas.microsoft.com/office/powerpoint/2010/main" Requires="p14">
      <p:transition spd="slow" p14:dur="2000" advTm="47831"/>
    </mc:Choice>
    <mc:Fallback>
      <p:transition spd="slow" advTm="47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1AEA-E0E8-5530-27AE-28759B2BB063}"/>
              </a:ext>
            </a:extLst>
          </p:cNvPr>
          <p:cNvSpPr>
            <a:spLocks noGrp="1"/>
          </p:cNvSpPr>
          <p:nvPr>
            <p:ph type="title"/>
          </p:nvPr>
        </p:nvSpPr>
        <p:spPr/>
        <p:txBody>
          <a:bodyPr/>
          <a:lstStyle/>
          <a:p>
            <a:r>
              <a:rPr lang="en-US" dirty="0"/>
              <a:t>Mandatory Access Control (MAC)</a:t>
            </a:r>
          </a:p>
        </p:txBody>
      </p:sp>
      <p:sp>
        <p:nvSpPr>
          <p:cNvPr id="4" name="Slide Number Placeholder 3">
            <a:extLst>
              <a:ext uri="{FF2B5EF4-FFF2-40B4-BE49-F238E27FC236}">
                <a16:creationId xmlns:a16="http://schemas.microsoft.com/office/drawing/2014/main" id="{95501269-213D-5085-DE5D-36AA28644F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5" name="Google Shape;53;p3">
            <a:extLst>
              <a:ext uri="{FF2B5EF4-FFF2-40B4-BE49-F238E27FC236}">
                <a16:creationId xmlns:a16="http://schemas.microsoft.com/office/drawing/2014/main" id="{542D9801-DB34-95FA-274E-7E69C81AB636}"/>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sp>
        <p:nvSpPr>
          <p:cNvPr id="9" name="Text Placeholder 2">
            <a:extLst>
              <a:ext uri="{FF2B5EF4-FFF2-40B4-BE49-F238E27FC236}">
                <a16:creationId xmlns:a16="http://schemas.microsoft.com/office/drawing/2014/main" id="{275A1700-B655-8B24-67B9-B2B15921F9E8}"/>
              </a:ext>
            </a:extLst>
          </p:cNvPr>
          <p:cNvSpPr>
            <a:spLocks noGrp="1"/>
          </p:cNvSpPr>
          <p:nvPr>
            <p:ph type="body" idx="1"/>
          </p:nvPr>
        </p:nvSpPr>
        <p:spPr>
          <a:xfrm>
            <a:off x="1097280" y="1845734"/>
            <a:ext cx="7782467" cy="4023360"/>
          </a:xfrm>
        </p:spPr>
        <p:txBody>
          <a:bodyPr/>
          <a:lstStyle/>
          <a:p>
            <a:pPr marL="114300" indent="0">
              <a:buNone/>
            </a:pPr>
            <a:r>
              <a:rPr lang="en-US" dirty="0"/>
              <a:t>In </a:t>
            </a:r>
            <a:r>
              <a:rPr lang="en-US" b="1" i="1" dirty="0"/>
              <a:t>Mandatory Access Control</a:t>
            </a:r>
            <a:r>
              <a:rPr lang="en-US" dirty="0"/>
              <a:t>, access permissions and restrictions are enforced by the operating system based on a security hierarchy.</a:t>
            </a:r>
          </a:p>
          <a:p>
            <a:pPr>
              <a:buFont typeface="Arial" panose="020B0604020202020204" pitchFamily="34" charset="0"/>
              <a:buChar char="•"/>
            </a:pPr>
            <a:r>
              <a:rPr lang="en-US" dirty="0"/>
              <a:t>Best model for enforcing least privilege </a:t>
            </a:r>
            <a:r>
              <a:rPr lang="en-US" dirty="0">
                <a:solidFill>
                  <a:srgbClr val="00B050"/>
                </a:solidFill>
              </a:rPr>
              <a:t>(+)</a:t>
            </a:r>
          </a:p>
          <a:p>
            <a:pPr lvl="1">
              <a:buFont typeface="Arial" panose="020B0604020202020204" pitchFamily="34" charset="0"/>
              <a:buChar char="•"/>
            </a:pPr>
            <a:r>
              <a:rPr lang="en-US" dirty="0"/>
              <a:t>Implemented by many security models</a:t>
            </a:r>
          </a:p>
          <a:p>
            <a:pPr lvl="1">
              <a:buFont typeface="Arial" panose="020B0604020202020204" pitchFamily="34" charset="0"/>
              <a:buChar char="•"/>
            </a:pPr>
            <a:r>
              <a:rPr lang="en-US" dirty="0"/>
              <a:t>Added to Linux via SELinux</a:t>
            </a:r>
          </a:p>
          <a:p>
            <a:pPr>
              <a:buFont typeface="Arial" panose="020B0604020202020204" pitchFamily="34" charset="0"/>
              <a:buChar char="•"/>
            </a:pPr>
            <a:r>
              <a:rPr lang="en-US" dirty="0"/>
              <a:t>Standardized format</a:t>
            </a:r>
          </a:p>
          <a:p>
            <a:pPr lvl="1">
              <a:buFont typeface="Arial" panose="020B0604020202020204" pitchFamily="34" charset="0"/>
              <a:buChar char="•"/>
            </a:pPr>
            <a:r>
              <a:rPr lang="en-US" dirty="0"/>
              <a:t>Keeps security and data consistency high </a:t>
            </a:r>
            <a:r>
              <a:rPr lang="en-US" dirty="0">
                <a:solidFill>
                  <a:srgbClr val="00B050"/>
                </a:solidFill>
              </a:rPr>
              <a:t>(+)</a:t>
            </a:r>
          </a:p>
          <a:p>
            <a:pPr lvl="1">
              <a:buFont typeface="Arial" panose="020B0604020202020204" pitchFamily="34" charset="0"/>
              <a:buChar char="•"/>
            </a:pPr>
            <a:r>
              <a:rPr lang="en-US" dirty="0"/>
              <a:t>Rigid format due to a finite number of classifications </a:t>
            </a:r>
            <a:r>
              <a:rPr lang="en-US" dirty="0">
                <a:solidFill>
                  <a:srgbClr val="C00000"/>
                </a:solidFill>
              </a:rPr>
              <a:t>(-)</a:t>
            </a:r>
          </a:p>
          <a:p>
            <a:pPr>
              <a:buFont typeface="Arial" panose="020B0604020202020204" pitchFamily="34" charset="0"/>
              <a:buChar char="•"/>
            </a:pPr>
            <a:r>
              <a:rPr lang="en-US" dirty="0"/>
              <a:t>Significant overhead </a:t>
            </a:r>
            <a:r>
              <a:rPr lang="en-US" dirty="0">
                <a:solidFill>
                  <a:srgbClr val="C00000"/>
                </a:solidFill>
              </a:rPr>
              <a:t>(-)</a:t>
            </a:r>
          </a:p>
          <a:p>
            <a:pPr lvl="1">
              <a:buFont typeface="Arial" panose="020B0604020202020204" pitchFamily="34" charset="0"/>
              <a:buChar char="•"/>
            </a:pPr>
            <a:r>
              <a:rPr lang="en-US" dirty="0"/>
              <a:t>Every subject and object needs a security classification</a:t>
            </a:r>
          </a:p>
        </p:txBody>
      </p:sp>
      <p:pic>
        <p:nvPicPr>
          <p:cNvPr id="5122" name="Picture 2">
            <a:extLst>
              <a:ext uri="{FF2B5EF4-FFF2-40B4-BE49-F238E27FC236}">
                <a16:creationId xmlns:a16="http://schemas.microsoft.com/office/drawing/2014/main" id="{332AD71F-2C63-DB18-B4E7-F33B3B08E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5001" y="3117641"/>
            <a:ext cx="2483858" cy="14829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E771A11-08C7-DD11-B11A-5EC371EF4469}"/>
              </a:ext>
            </a:extLst>
          </p:cNvPr>
          <p:cNvSpPr txBox="1"/>
          <p:nvPr/>
        </p:nvSpPr>
        <p:spPr>
          <a:xfrm>
            <a:off x="7831123" y="5047096"/>
            <a:ext cx="3916825" cy="783193"/>
          </a:xfrm>
          <a:prstGeom prst="roundRect">
            <a:avLst/>
          </a:prstGeom>
          <a:solidFill>
            <a:schemeClr val="tx2"/>
          </a:solidFill>
          <a:ln w="28575">
            <a:solidFill>
              <a:schemeClr val="accent1"/>
            </a:solidFill>
          </a:ln>
        </p:spPr>
        <p:txBody>
          <a:bodyPr wrap="square" rtlCol="0">
            <a:spAutoFit/>
          </a:bodyPr>
          <a:lstStyle/>
          <a:p>
            <a:pPr marL="114300" indent="0">
              <a:buNone/>
            </a:pPr>
            <a:r>
              <a:rPr lang="en-US" sz="2000" dirty="0">
                <a:latin typeface="Calibri" panose="020F0502020204030204" pitchFamily="34" charset="0"/>
                <a:ea typeface="Calibri" panose="020F0502020204030204" pitchFamily="34" charset="0"/>
                <a:cs typeface="Calibri" panose="020F0502020204030204" pitchFamily="34" charset="0"/>
              </a:rPr>
              <a:t>Military and government organizations typically use MAC.</a:t>
            </a:r>
          </a:p>
        </p:txBody>
      </p:sp>
      <p:pic>
        <p:nvPicPr>
          <p:cNvPr id="15" name="Audio 14">
            <a:hlinkClick r:id="" action="ppaction://media"/>
            <a:extLst>
              <a:ext uri="{FF2B5EF4-FFF2-40B4-BE49-F238E27FC236}">
                <a16:creationId xmlns:a16="http://schemas.microsoft.com/office/drawing/2014/main" id="{8BBF0EF1-9C5A-72DA-F79F-4688BCC51D5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5705831"/>
      </p:ext>
    </p:extLst>
  </p:cSld>
  <p:clrMapOvr>
    <a:masterClrMapping/>
  </p:clrMapOvr>
  <mc:AlternateContent xmlns:mc="http://schemas.openxmlformats.org/markup-compatibility/2006">
    <mc:Choice xmlns:p14="http://schemas.microsoft.com/office/powerpoint/2010/main" Requires="p14">
      <p:transition spd="slow" p14:dur="2000" advTm="39586"/>
    </mc:Choice>
    <mc:Fallback>
      <p:transition spd="slow" advTm="39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3A39-C64E-2930-47C4-08AEC964F52B}"/>
              </a:ext>
            </a:extLst>
          </p:cNvPr>
          <p:cNvSpPr>
            <a:spLocks noGrp="1"/>
          </p:cNvSpPr>
          <p:nvPr>
            <p:ph type="title"/>
          </p:nvPr>
        </p:nvSpPr>
        <p:spPr/>
        <p:txBody>
          <a:bodyPr/>
          <a:lstStyle/>
          <a:p>
            <a:r>
              <a:rPr lang="en-US" b="1" dirty="0"/>
              <a:t>Three Main Ideas</a:t>
            </a:r>
          </a:p>
        </p:txBody>
      </p:sp>
      <p:sp>
        <p:nvSpPr>
          <p:cNvPr id="3" name="Text Placeholder 2">
            <a:extLst>
              <a:ext uri="{FF2B5EF4-FFF2-40B4-BE49-F238E27FC236}">
                <a16:creationId xmlns:a16="http://schemas.microsoft.com/office/drawing/2014/main" id="{2947A5A9-FE26-88E3-7C3B-ED04FF8022F5}"/>
              </a:ext>
            </a:extLst>
          </p:cNvPr>
          <p:cNvSpPr>
            <a:spLocks noGrp="1"/>
          </p:cNvSpPr>
          <p:nvPr>
            <p:ph type="body" idx="1"/>
          </p:nvPr>
        </p:nvSpPr>
        <p:spPr/>
        <p:txBody>
          <a:bodyPr/>
          <a:lstStyle/>
          <a:p>
            <a:pPr marL="114300" indent="0">
              <a:buNone/>
            </a:pPr>
            <a:r>
              <a:rPr lang="en-US" b="1" dirty="0"/>
              <a:t>What are privileges and permissions and how are they implemented?</a:t>
            </a:r>
          </a:p>
          <a:p>
            <a:pPr marL="114300" indent="0">
              <a:buNone/>
            </a:pPr>
            <a:r>
              <a:rPr lang="en-US" b="1" dirty="0"/>
              <a:t>How is security first design supported by the principle of least privilege?</a:t>
            </a:r>
          </a:p>
          <a:p>
            <a:pPr lvl="1">
              <a:buFont typeface="Arial" panose="020B0604020202020204" pitchFamily="34" charset="0"/>
              <a:buChar char="•"/>
            </a:pPr>
            <a:r>
              <a:rPr lang="en-US" b="1" dirty="0"/>
              <a:t>What role does access control play in security first design?</a:t>
            </a:r>
          </a:p>
          <a:p>
            <a:pPr lvl="1">
              <a:buFont typeface="Arial" panose="020B0604020202020204" pitchFamily="34" charset="0"/>
              <a:buChar char="•"/>
            </a:pPr>
            <a:r>
              <a:rPr lang="en-US" b="1" dirty="0"/>
              <a:t>What role do security models play in security first design?</a:t>
            </a:r>
          </a:p>
          <a:p>
            <a:pPr marL="114300" indent="0">
              <a:buNone/>
            </a:pPr>
            <a:r>
              <a:rPr lang="en-US" b="1" dirty="0"/>
              <a:t>What are privilege escalation vulnerabilities, and how are they introduced when the principle is not followed?</a:t>
            </a:r>
          </a:p>
        </p:txBody>
      </p:sp>
      <p:sp>
        <p:nvSpPr>
          <p:cNvPr id="4" name="Slide Number Placeholder 3">
            <a:extLst>
              <a:ext uri="{FF2B5EF4-FFF2-40B4-BE49-F238E27FC236}">
                <a16:creationId xmlns:a16="http://schemas.microsoft.com/office/drawing/2014/main" id="{ACBDBF42-0CA5-0F0D-8A5C-3B4F8348A0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5" name="Google Shape;53;p3">
            <a:extLst>
              <a:ext uri="{FF2B5EF4-FFF2-40B4-BE49-F238E27FC236}">
                <a16:creationId xmlns:a16="http://schemas.microsoft.com/office/drawing/2014/main" id="{B73B2682-E86C-AA25-701C-7CE096BF652E}"/>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64" name="Audio 63">
            <a:hlinkClick r:id="" action="ppaction://media"/>
            <a:extLst>
              <a:ext uri="{FF2B5EF4-FFF2-40B4-BE49-F238E27FC236}">
                <a16:creationId xmlns:a16="http://schemas.microsoft.com/office/drawing/2014/main" id="{E52FDAE9-2A19-64E5-7FCC-E0BE5EF1A1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84391231"/>
      </p:ext>
    </p:extLst>
  </p:cSld>
  <p:clrMapOvr>
    <a:masterClrMapping/>
  </p:clrMapOvr>
  <mc:AlternateContent xmlns:mc="http://schemas.openxmlformats.org/markup-compatibility/2006">
    <mc:Choice xmlns:p14="http://schemas.microsoft.com/office/powerpoint/2010/main" Requires="p14">
      <p:transition spd="slow" p14:dur="2000" advTm="21367"/>
    </mc:Choice>
    <mc:Fallback>
      <p:transition spd="slow" advTm="21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B5AC-4F58-F154-0FEF-0ABAE8A06367}"/>
              </a:ext>
            </a:extLst>
          </p:cNvPr>
          <p:cNvSpPr>
            <a:spLocks noGrp="1"/>
          </p:cNvSpPr>
          <p:nvPr>
            <p:ph type="title"/>
          </p:nvPr>
        </p:nvSpPr>
        <p:spPr/>
        <p:txBody>
          <a:bodyPr/>
          <a:lstStyle/>
          <a:p>
            <a:r>
              <a:rPr lang="en-US" dirty="0"/>
              <a:t>Discretionary Access Control (DAC)</a:t>
            </a:r>
          </a:p>
        </p:txBody>
      </p:sp>
      <p:sp>
        <p:nvSpPr>
          <p:cNvPr id="4" name="Slide Number Placeholder 3">
            <a:extLst>
              <a:ext uri="{FF2B5EF4-FFF2-40B4-BE49-F238E27FC236}">
                <a16:creationId xmlns:a16="http://schemas.microsoft.com/office/drawing/2014/main" id="{4D07E0FC-BDB8-E63C-601B-AA462D1475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5" name="Google Shape;53;p3">
            <a:extLst>
              <a:ext uri="{FF2B5EF4-FFF2-40B4-BE49-F238E27FC236}">
                <a16:creationId xmlns:a16="http://schemas.microsoft.com/office/drawing/2014/main" id="{E1C09455-17AD-BF2E-39A4-173164625A24}"/>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sp>
        <p:nvSpPr>
          <p:cNvPr id="6" name="Text Placeholder 2">
            <a:extLst>
              <a:ext uri="{FF2B5EF4-FFF2-40B4-BE49-F238E27FC236}">
                <a16:creationId xmlns:a16="http://schemas.microsoft.com/office/drawing/2014/main" id="{7051EF7C-A235-BCCC-3DE1-E48E50A2F0B3}"/>
              </a:ext>
            </a:extLst>
          </p:cNvPr>
          <p:cNvSpPr>
            <a:spLocks noGrp="1"/>
          </p:cNvSpPr>
          <p:nvPr>
            <p:ph type="body" idx="1"/>
          </p:nvPr>
        </p:nvSpPr>
        <p:spPr>
          <a:xfrm>
            <a:off x="1097280" y="1845734"/>
            <a:ext cx="7782467" cy="4023360"/>
          </a:xfrm>
        </p:spPr>
        <p:txBody>
          <a:bodyPr/>
          <a:lstStyle/>
          <a:p>
            <a:pPr marL="114300" indent="0">
              <a:buNone/>
            </a:pPr>
            <a:r>
              <a:rPr lang="en-US" dirty="0"/>
              <a:t>In </a:t>
            </a:r>
            <a:r>
              <a:rPr lang="en-US" b="1" i="1" dirty="0"/>
              <a:t>Discretionary Access Control</a:t>
            </a:r>
            <a:r>
              <a:rPr lang="en-US" dirty="0"/>
              <a:t>, the data owner has full control over objects they create, and they assign specific privileges to other users.</a:t>
            </a:r>
          </a:p>
          <a:p>
            <a:pPr>
              <a:buFont typeface="Arial" panose="020B0604020202020204" pitchFamily="34" charset="0"/>
              <a:buChar char="•"/>
            </a:pPr>
            <a:r>
              <a:rPr lang="en-US" dirty="0"/>
              <a:t>Default access control method in most OSes </a:t>
            </a:r>
            <a:r>
              <a:rPr lang="en-US" dirty="0">
                <a:solidFill>
                  <a:srgbClr val="00B050"/>
                </a:solidFill>
              </a:rPr>
              <a:t>(+)</a:t>
            </a:r>
          </a:p>
          <a:p>
            <a:pPr lvl="1">
              <a:buFont typeface="Arial" panose="020B0604020202020204" pitchFamily="34" charset="0"/>
              <a:buChar char="•"/>
            </a:pPr>
            <a:r>
              <a:rPr lang="en-US" dirty="0"/>
              <a:t>Windows and macOS file systems default to DAC</a:t>
            </a:r>
          </a:p>
          <a:p>
            <a:pPr lvl="1">
              <a:buFont typeface="Arial" panose="020B0604020202020204" pitchFamily="34" charset="0"/>
              <a:buChar char="•"/>
            </a:pPr>
            <a:r>
              <a:rPr lang="en-US" dirty="0"/>
              <a:t>Linux distros without SELinux may also default to DAC</a:t>
            </a:r>
          </a:p>
          <a:p>
            <a:pPr>
              <a:buFont typeface="Arial" panose="020B0604020202020204" pitchFamily="34" charset="0"/>
              <a:buChar char="•"/>
            </a:pPr>
            <a:r>
              <a:rPr lang="en-US" dirty="0"/>
              <a:t>Not standardized</a:t>
            </a:r>
          </a:p>
          <a:p>
            <a:pPr lvl="1">
              <a:buFont typeface="Arial" panose="020B0604020202020204" pitchFamily="34" charset="0"/>
              <a:buChar char="•"/>
            </a:pPr>
            <a:r>
              <a:rPr lang="en-US" dirty="0"/>
              <a:t>Doesn’t require formal roles </a:t>
            </a:r>
            <a:r>
              <a:rPr lang="en-US" dirty="0">
                <a:solidFill>
                  <a:srgbClr val="00B050"/>
                </a:solidFill>
              </a:rPr>
              <a:t>(+)</a:t>
            </a:r>
          </a:p>
          <a:p>
            <a:pPr lvl="1">
              <a:buFont typeface="Arial" panose="020B0604020202020204" pitchFamily="34" charset="0"/>
              <a:buChar char="•"/>
            </a:pPr>
            <a:r>
              <a:rPr lang="en-US" dirty="0"/>
              <a:t>Implicitly trusts every user </a:t>
            </a:r>
            <a:r>
              <a:rPr lang="en-US" dirty="0">
                <a:solidFill>
                  <a:srgbClr val="C00000"/>
                </a:solidFill>
              </a:rPr>
              <a:t>(-)</a:t>
            </a:r>
          </a:p>
          <a:p>
            <a:pPr>
              <a:buFont typeface="Arial" panose="020B0604020202020204" pitchFamily="34" charset="0"/>
              <a:buChar char="•"/>
            </a:pPr>
            <a:r>
              <a:rPr lang="en-US" dirty="0"/>
              <a:t>Not scalable </a:t>
            </a:r>
            <a:r>
              <a:rPr lang="en-US" dirty="0">
                <a:solidFill>
                  <a:srgbClr val="C00000"/>
                </a:solidFill>
              </a:rPr>
              <a:t>(-)</a:t>
            </a:r>
          </a:p>
          <a:p>
            <a:pPr lvl="1">
              <a:buFont typeface="Arial" panose="020B0604020202020204" pitchFamily="34" charset="0"/>
              <a:buChar char="•"/>
            </a:pPr>
            <a:r>
              <a:rPr lang="en-US" dirty="0"/>
              <a:t>Poor management of resources</a:t>
            </a:r>
          </a:p>
          <a:p>
            <a:pPr lvl="1">
              <a:buFont typeface="Arial" panose="020B0604020202020204" pitchFamily="34" charset="0"/>
              <a:buChar char="•"/>
            </a:pPr>
            <a:r>
              <a:rPr lang="en-US" dirty="0"/>
              <a:t>Increased burden on users</a:t>
            </a:r>
          </a:p>
        </p:txBody>
      </p:sp>
      <p:pic>
        <p:nvPicPr>
          <p:cNvPr id="4098" name="Picture 2" descr="Banks need to get with the data ownership program | American Banker">
            <a:extLst>
              <a:ext uri="{FF2B5EF4-FFF2-40B4-BE49-F238E27FC236}">
                <a16:creationId xmlns:a16="http://schemas.microsoft.com/office/drawing/2014/main" id="{ABECDC2C-AB55-54D3-2B1D-E10204892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4392" y="2990676"/>
            <a:ext cx="2424156" cy="16161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2B8FF4-8E66-AB1F-17C7-E5354B38B5C4}"/>
              </a:ext>
            </a:extLst>
          </p:cNvPr>
          <p:cNvSpPr txBox="1"/>
          <p:nvPr/>
        </p:nvSpPr>
        <p:spPr>
          <a:xfrm>
            <a:off x="9212551" y="5076903"/>
            <a:ext cx="2687838" cy="783193"/>
          </a:xfrm>
          <a:prstGeom prst="roundRect">
            <a:avLst/>
          </a:prstGeom>
          <a:solidFill>
            <a:schemeClr val="tx2"/>
          </a:solidFill>
          <a:ln w="28575">
            <a:solidFill>
              <a:schemeClr val="accent1"/>
            </a:solidFill>
          </a:ln>
        </p:spPr>
        <p:txBody>
          <a:bodyPr wrap="square" rtlCol="0">
            <a:spAutoFit/>
          </a:bodyPr>
          <a:lstStyle/>
          <a:p>
            <a:pPr marL="114300" indent="0">
              <a:buNone/>
            </a:pPr>
            <a:r>
              <a:rPr lang="en-US" sz="2000" dirty="0">
                <a:latin typeface="Calibri" panose="020F0502020204030204" pitchFamily="34" charset="0"/>
                <a:ea typeface="Calibri" panose="020F0502020204030204" pitchFamily="34" charset="0"/>
                <a:cs typeface="Calibri" panose="020F0502020204030204" pitchFamily="34" charset="0"/>
              </a:rPr>
              <a:t>In DAC, users set their own access rules.</a:t>
            </a:r>
          </a:p>
        </p:txBody>
      </p:sp>
      <p:pic>
        <p:nvPicPr>
          <p:cNvPr id="15" name="Audio 14">
            <a:hlinkClick r:id="" action="ppaction://media"/>
            <a:extLst>
              <a:ext uri="{FF2B5EF4-FFF2-40B4-BE49-F238E27FC236}">
                <a16:creationId xmlns:a16="http://schemas.microsoft.com/office/drawing/2014/main" id="{5C638C35-4305-1660-F73C-2D8D8B69E9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8055836"/>
      </p:ext>
    </p:extLst>
  </p:cSld>
  <p:clrMapOvr>
    <a:masterClrMapping/>
  </p:clrMapOvr>
  <mc:AlternateContent xmlns:mc="http://schemas.openxmlformats.org/markup-compatibility/2006">
    <mc:Choice xmlns:p14="http://schemas.microsoft.com/office/powerpoint/2010/main" Requires="p14">
      <p:transition spd="slow" p14:dur="2000" advTm="88623"/>
    </mc:Choice>
    <mc:Fallback>
      <p:transition spd="slow" advTm="88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5777C-D8EE-A3DF-D3B0-F76363CF2F2E}"/>
              </a:ext>
            </a:extLst>
          </p:cNvPr>
          <p:cNvSpPr>
            <a:spLocks noGrp="1"/>
          </p:cNvSpPr>
          <p:nvPr>
            <p:ph type="title"/>
          </p:nvPr>
        </p:nvSpPr>
        <p:spPr/>
        <p:txBody>
          <a:bodyPr/>
          <a:lstStyle/>
          <a:p>
            <a:r>
              <a:rPr lang="en-US" dirty="0"/>
              <a:t>Attribute Based Access Control (ABAC)</a:t>
            </a:r>
          </a:p>
        </p:txBody>
      </p:sp>
      <p:sp>
        <p:nvSpPr>
          <p:cNvPr id="4" name="Slide Number Placeholder 3">
            <a:extLst>
              <a:ext uri="{FF2B5EF4-FFF2-40B4-BE49-F238E27FC236}">
                <a16:creationId xmlns:a16="http://schemas.microsoft.com/office/drawing/2014/main" id="{50FFF3A2-232A-D348-B298-A3DED0D336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5" name="Google Shape;53;p3">
            <a:extLst>
              <a:ext uri="{FF2B5EF4-FFF2-40B4-BE49-F238E27FC236}">
                <a16:creationId xmlns:a16="http://schemas.microsoft.com/office/drawing/2014/main" id="{DA1CEBE4-EC1C-09D9-C353-326CE53B15F0}"/>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sp>
        <p:nvSpPr>
          <p:cNvPr id="6" name="Text Placeholder 2">
            <a:extLst>
              <a:ext uri="{FF2B5EF4-FFF2-40B4-BE49-F238E27FC236}">
                <a16:creationId xmlns:a16="http://schemas.microsoft.com/office/drawing/2014/main" id="{D6A5FC81-DBAA-E7F1-67B8-724E84B0C06A}"/>
              </a:ext>
            </a:extLst>
          </p:cNvPr>
          <p:cNvSpPr>
            <a:spLocks noGrp="1"/>
          </p:cNvSpPr>
          <p:nvPr>
            <p:ph type="body" idx="1"/>
          </p:nvPr>
        </p:nvSpPr>
        <p:spPr>
          <a:xfrm>
            <a:off x="1097280" y="1845734"/>
            <a:ext cx="7782467" cy="4023360"/>
          </a:xfrm>
        </p:spPr>
        <p:txBody>
          <a:bodyPr/>
          <a:lstStyle/>
          <a:p>
            <a:pPr marL="114300" indent="0">
              <a:buNone/>
            </a:pPr>
            <a:r>
              <a:rPr lang="en-US" dirty="0"/>
              <a:t>In </a:t>
            </a:r>
            <a:r>
              <a:rPr lang="en-US" b="1" i="1" dirty="0"/>
              <a:t>Attribute Based Access Control, </a:t>
            </a:r>
            <a:r>
              <a:rPr lang="en-US" dirty="0"/>
              <a:t>the </a:t>
            </a:r>
            <a:r>
              <a:rPr lang="en-US" b="1" dirty="0"/>
              <a:t>attribute(s) assigned </a:t>
            </a:r>
            <a:r>
              <a:rPr lang="en-US" dirty="0"/>
              <a:t>to groups of users by systems administrators </a:t>
            </a:r>
            <a:r>
              <a:rPr lang="en-US" b="1" dirty="0"/>
              <a:t>determine access privileges</a:t>
            </a:r>
            <a:r>
              <a:rPr lang="en-US" dirty="0"/>
              <a:t>.</a:t>
            </a:r>
          </a:p>
          <a:p>
            <a:pPr>
              <a:buFont typeface="Arial" panose="020B0604020202020204" pitchFamily="34" charset="0"/>
              <a:buChar char="•"/>
            </a:pPr>
            <a:r>
              <a:rPr lang="en-US" dirty="0"/>
              <a:t>Very flexible </a:t>
            </a:r>
            <a:r>
              <a:rPr lang="en-US" dirty="0">
                <a:solidFill>
                  <a:srgbClr val="00B050"/>
                </a:solidFill>
              </a:rPr>
              <a:t>(+)</a:t>
            </a:r>
          </a:p>
          <a:p>
            <a:pPr lvl="1">
              <a:buFont typeface="Arial" panose="020B0604020202020204" pitchFamily="34" charset="0"/>
              <a:buChar char="•"/>
            </a:pPr>
            <a:r>
              <a:rPr lang="en-US" dirty="0"/>
              <a:t>Provides a wide range of nuance in attribute creation and assignment</a:t>
            </a:r>
          </a:p>
          <a:p>
            <a:pPr lvl="1">
              <a:buFont typeface="Arial" panose="020B0604020202020204" pitchFamily="34" charset="0"/>
              <a:buChar char="•"/>
            </a:pPr>
            <a:r>
              <a:rPr lang="en-US" dirty="0"/>
              <a:t>Works well in remote and cloud environments</a:t>
            </a:r>
          </a:p>
          <a:p>
            <a:pPr>
              <a:buFont typeface="Arial" panose="020B0604020202020204" pitchFamily="34" charset="0"/>
              <a:buChar char="•"/>
            </a:pPr>
            <a:r>
              <a:rPr lang="en-US" dirty="0"/>
              <a:t>Attributes are not related to organization structure</a:t>
            </a:r>
          </a:p>
          <a:p>
            <a:pPr lvl="1">
              <a:buFont typeface="Arial" panose="020B0604020202020204" pitchFamily="34" charset="0"/>
              <a:buChar char="•"/>
            </a:pPr>
            <a:r>
              <a:rPr lang="en-US" dirty="0"/>
              <a:t>Easy management and maintenance </a:t>
            </a:r>
            <a:r>
              <a:rPr lang="en-US" dirty="0">
                <a:solidFill>
                  <a:srgbClr val="00B050"/>
                </a:solidFill>
              </a:rPr>
              <a:t>(+)</a:t>
            </a:r>
          </a:p>
          <a:p>
            <a:pPr lvl="1">
              <a:buFont typeface="Arial" panose="020B0604020202020204" pitchFamily="34" charset="0"/>
              <a:buChar char="•"/>
            </a:pPr>
            <a:r>
              <a:rPr lang="en-US" dirty="0"/>
              <a:t>Difficult to organize and control without routine management </a:t>
            </a:r>
            <a:r>
              <a:rPr lang="en-US" dirty="0">
                <a:solidFill>
                  <a:srgbClr val="C00000"/>
                </a:solidFill>
              </a:rPr>
              <a:t>(-)</a:t>
            </a:r>
          </a:p>
          <a:p>
            <a:pPr>
              <a:buFont typeface="Arial" panose="020B0604020202020204" pitchFamily="34" charset="0"/>
              <a:buChar char="•"/>
            </a:pPr>
            <a:endParaRPr lang="en-US" dirty="0"/>
          </a:p>
        </p:txBody>
      </p:sp>
      <p:pic>
        <p:nvPicPr>
          <p:cNvPr id="3074" name="Picture 2" descr="Annotating Books – Struggling Bookaholic">
            <a:extLst>
              <a:ext uri="{FF2B5EF4-FFF2-40B4-BE49-F238E27FC236}">
                <a16:creationId xmlns:a16="http://schemas.microsoft.com/office/drawing/2014/main" id="{4F65A377-EC34-82D9-B29E-FB609CB03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3895" y="2985483"/>
            <a:ext cx="2325149" cy="17438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D85587-C906-452B-6C2B-252C93CC5F06}"/>
              </a:ext>
            </a:extLst>
          </p:cNvPr>
          <p:cNvSpPr txBox="1"/>
          <p:nvPr/>
        </p:nvSpPr>
        <p:spPr>
          <a:xfrm>
            <a:off x="1097279" y="4912873"/>
            <a:ext cx="7782467" cy="783193"/>
          </a:xfrm>
          <a:prstGeom prst="roundRect">
            <a:avLst/>
          </a:prstGeom>
          <a:solidFill>
            <a:schemeClr val="tx2"/>
          </a:solidFill>
          <a:ln w="28575">
            <a:solidFill>
              <a:schemeClr val="accent1"/>
            </a:solidFill>
          </a:ln>
        </p:spPr>
        <p:txBody>
          <a:bodyPr wrap="square" rtlCol="0">
            <a:spAutoFit/>
          </a:bodyPr>
          <a:lstStyle/>
          <a:p>
            <a:pPr marL="114300" indent="0">
              <a:buNone/>
            </a:pPr>
            <a:r>
              <a:rPr lang="en-US" sz="2000" dirty="0">
                <a:latin typeface="Calibri" panose="020F0502020204030204" pitchFamily="34" charset="0"/>
                <a:ea typeface="Calibri" panose="020F0502020204030204" pitchFamily="34" charset="0"/>
                <a:cs typeface="Calibri" panose="020F0502020204030204" pitchFamily="34" charset="0"/>
              </a:rPr>
              <a:t>ABAC is very similar to RBAC but applies multiple attributes instead of a single role.</a:t>
            </a:r>
          </a:p>
        </p:txBody>
      </p:sp>
      <p:pic>
        <p:nvPicPr>
          <p:cNvPr id="19" name="Audio 18">
            <a:hlinkClick r:id="" action="ppaction://media"/>
            <a:extLst>
              <a:ext uri="{FF2B5EF4-FFF2-40B4-BE49-F238E27FC236}">
                <a16:creationId xmlns:a16="http://schemas.microsoft.com/office/drawing/2014/main" id="{40924F42-BD96-D175-E9BF-EECF51C82B6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88641224"/>
      </p:ext>
    </p:extLst>
  </p:cSld>
  <p:clrMapOvr>
    <a:masterClrMapping/>
  </p:clrMapOvr>
  <mc:AlternateContent xmlns:mc="http://schemas.openxmlformats.org/markup-compatibility/2006">
    <mc:Choice xmlns:p14="http://schemas.microsoft.com/office/powerpoint/2010/main" Requires="p14">
      <p:transition spd="slow" p14:dur="2000" advTm="38769"/>
    </mc:Choice>
    <mc:Fallback>
      <p:transition spd="slow" advTm="38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dirty="0"/>
              <a:t>Privilege Escalation</a:t>
            </a:r>
            <a:endParaRPr dirty="0"/>
          </a:p>
        </p:txBody>
      </p:sp>
      <p:sp>
        <p:nvSpPr>
          <p:cNvPr id="36" name="Google Shape;36;p1"/>
          <p:cNvSpPr txBox="1">
            <a:spLocks noGrp="1"/>
          </p:cNvSpPr>
          <p:nvPr>
            <p:ph type="subTitle" idx="1"/>
          </p:nvPr>
        </p:nvSpPr>
        <p:spPr>
          <a:xfrm>
            <a:off x="1097280" y="4472659"/>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t>Concepts</a:t>
            </a:r>
          </a:p>
          <a:p>
            <a:pPr marL="0" lvl="0" indent="0" algn="l" rtl="0">
              <a:lnSpc>
                <a:spcPct val="90000"/>
              </a:lnSpc>
              <a:spcBef>
                <a:spcPts val="0"/>
              </a:spcBef>
              <a:spcAft>
                <a:spcPts val="0"/>
              </a:spcAft>
              <a:buSzPts val="2400"/>
              <a:buNone/>
            </a:pPr>
            <a:r>
              <a:rPr lang="en-US" dirty="0"/>
              <a:t>Techniques</a:t>
            </a:r>
          </a:p>
          <a:p>
            <a:pPr marL="0" indent="0">
              <a:spcBef>
                <a:spcPts val="0"/>
              </a:spcBef>
            </a:pPr>
            <a:r>
              <a:rPr lang="en-US" dirty="0"/>
              <a:t>Configuration Errors</a:t>
            </a:r>
            <a:endParaRPr dirty="0"/>
          </a:p>
          <a:p>
            <a:pPr marL="0" lvl="0" indent="0" algn="l" rtl="0">
              <a:lnSpc>
                <a:spcPct val="90000"/>
              </a:lnSpc>
              <a:spcBef>
                <a:spcPts val="1400"/>
              </a:spcBef>
              <a:spcAft>
                <a:spcPts val="0"/>
              </a:spcAft>
              <a:buSzPts val="2400"/>
              <a:buNone/>
            </a:pPr>
            <a:endParaRPr dirty="0"/>
          </a:p>
        </p:txBody>
      </p:sp>
      <p:sp>
        <p:nvSpPr>
          <p:cNvPr id="38" name="Google Shape;38;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b="1" dirty="0"/>
          </a:p>
        </p:txBody>
      </p:sp>
      <p:sp>
        <p:nvSpPr>
          <p:cNvPr id="2" name="Google Shape;53;p3">
            <a:extLst>
              <a:ext uri="{FF2B5EF4-FFF2-40B4-BE49-F238E27FC236}">
                <a16:creationId xmlns:a16="http://schemas.microsoft.com/office/drawing/2014/main" id="{E64BDB06-1E82-A0AE-E280-50262DD88D61}"/>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3" name="Graphic 2" descr="Escalator Up outline">
            <a:extLst>
              <a:ext uri="{FF2B5EF4-FFF2-40B4-BE49-F238E27FC236}">
                <a16:creationId xmlns:a16="http://schemas.microsoft.com/office/drawing/2014/main" id="{CC5570A3-578C-3EF5-E942-DC97E8FD155C}"/>
              </a:ext>
            </a:extLst>
          </p:cNvPr>
          <p:cNvPicPr>
            <a:picLocks noChangeAspect="1"/>
          </p:cNvPicPr>
          <p:nvPr/>
        </p:nvPicPr>
        <p:blipFill>
          <a:blip r:embed="rId5">
            <a:alphaModFix amt="30000"/>
            <a:extLst>
              <a:ext uri="{96DAC541-7B7A-43D3-8B79-37D633B846F1}">
                <asvg:svgBlip xmlns:asvg="http://schemas.microsoft.com/office/drawing/2016/SVG/main" r:embed="rId6"/>
              </a:ext>
            </a:extLst>
          </a:blip>
          <a:stretch>
            <a:fillRect/>
          </a:stretch>
        </p:blipFill>
        <p:spPr>
          <a:xfrm>
            <a:off x="8466353" y="-479426"/>
            <a:ext cx="4297680" cy="4297680"/>
          </a:xfrm>
          <a:prstGeom prst="rect">
            <a:avLst/>
          </a:prstGeom>
        </p:spPr>
      </p:pic>
      <p:pic>
        <p:nvPicPr>
          <p:cNvPr id="19" name="Audio 18">
            <a:hlinkClick r:id="" action="ppaction://media"/>
            <a:extLst>
              <a:ext uri="{FF2B5EF4-FFF2-40B4-BE49-F238E27FC236}">
                <a16:creationId xmlns:a16="http://schemas.microsoft.com/office/drawing/2014/main" id="{3BE07D1A-88CD-B1B5-66EE-36CD311B162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86472703"/>
      </p:ext>
    </p:extLst>
  </p:cSld>
  <p:clrMapOvr>
    <a:masterClrMapping/>
  </p:clrMapOvr>
  <mc:AlternateContent xmlns:mc="http://schemas.openxmlformats.org/markup-compatibility/2006">
    <mc:Choice xmlns:p14="http://schemas.microsoft.com/office/powerpoint/2010/main" Requires="p14">
      <p:transition spd="slow" p14:dur="2000" advTm="12688"/>
    </mc:Choice>
    <mc:Fallback>
      <p:transition spd="slow" advTm="12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1249-1C89-A51F-1795-3BF636FA4087}"/>
              </a:ext>
            </a:extLst>
          </p:cNvPr>
          <p:cNvSpPr>
            <a:spLocks noGrp="1"/>
          </p:cNvSpPr>
          <p:nvPr>
            <p:ph type="title"/>
          </p:nvPr>
        </p:nvSpPr>
        <p:spPr/>
        <p:txBody>
          <a:bodyPr/>
          <a:lstStyle/>
          <a:p>
            <a:r>
              <a:rPr lang="en-US" dirty="0"/>
              <a:t>What is Privilege Escalation?</a:t>
            </a:r>
          </a:p>
        </p:txBody>
      </p:sp>
      <p:sp>
        <p:nvSpPr>
          <p:cNvPr id="3" name="Text Placeholder 2">
            <a:extLst>
              <a:ext uri="{FF2B5EF4-FFF2-40B4-BE49-F238E27FC236}">
                <a16:creationId xmlns:a16="http://schemas.microsoft.com/office/drawing/2014/main" id="{3B4EF27E-12CB-827C-0C93-9477A9DA27FA}"/>
              </a:ext>
            </a:extLst>
          </p:cNvPr>
          <p:cNvSpPr>
            <a:spLocks noGrp="1"/>
          </p:cNvSpPr>
          <p:nvPr>
            <p:ph type="body" idx="1"/>
          </p:nvPr>
        </p:nvSpPr>
        <p:spPr/>
        <p:txBody>
          <a:bodyPr>
            <a:normAutofit/>
          </a:bodyPr>
          <a:lstStyle/>
          <a:p>
            <a:pPr marL="114300" indent="0">
              <a:buNone/>
            </a:pPr>
            <a:r>
              <a:rPr lang="en-US" b="1" i="1" dirty="0">
                <a:effectLst/>
                <a:latin typeface="Calibri" panose="020F0502020204030204" pitchFamily="34" charset="0"/>
                <a:ea typeface="Calibri" panose="020F0502020204030204" pitchFamily="34" charset="0"/>
                <a:cs typeface="Calibri" panose="020F0502020204030204" pitchFamily="34" charset="0"/>
              </a:rPr>
              <a:t>Privilege escalation (</a:t>
            </a:r>
            <a:r>
              <a:rPr lang="en-US" b="1" i="1" dirty="0" err="1">
                <a:effectLst/>
                <a:latin typeface="Calibri" panose="020F0502020204030204" pitchFamily="34" charset="0"/>
                <a:ea typeface="Calibri" panose="020F0502020204030204" pitchFamily="34" charset="0"/>
                <a:cs typeface="Calibri" panose="020F0502020204030204" pitchFamily="34" charset="0"/>
              </a:rPr>
              <a:t>PrivEsc</a:t>
            </a:r>
            <a:r>
              <a:rPr lang="en-US" b="1" i="1" dirty="0">
                <a:effectLs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is the act of exploiting a </a:t>
            </a:r>
            <a:r>
              <a:rPr lang="en-US" b="1" dirty="0">
                <a:latin typeface="Calibri" panose="020F0502020204030204" pitchFamily="34" charset="0"/>
                <a:ea typeface="Calibri" panose="020F0502020204030204" pitchFamily="34" charset="0"/>
                <a:cs typeface="Calibri" panose="020F0502020204030204" pitchFamily="34" charset="0"/>
              </a:rPr>
              <a:t>bug</a:t>
            </a:r>
            <a:r>
              <a:rPr lang="en-US" dirty="0">
                <a:latin typeface="Calibri" panose="020F0502020204030204" pitchFamily="34" charset="0"/>
                <a:ea typeface="Calibri" panose="020F0502020204030204" pitchFamily="34" charset="0"/>
                <a:cs typeface="Calibri" panose="020F0502020204030204" pitchFamily="34" charset="0"/>
              </a:rPr>
              <a:t>, a </a:t>
            </a:r>
            <a:r>
              <a:rPr lang="en-US" b="1" dirty="0">
                <a:latin typeface="Calibri" panose="020F0502020204030204" pitchFamily="34" charset="0"/>
                <a:ea typeface="Calibri" panose="020F0502020204030204" pitchFamily="34" charset="0"/>
                <a:cs typeface="Calibri" panose="020F0502020204030204" pitchFamily="34" charset="0"/>
              </a:rPr>
              <a:t>design flaw</a:t>
            </a:r>
            <a:r>
              <a:rPr lang="en-US" dirty="0">
                <a:latin typeface="Calibri" panose="020F0502020204030204" pitchFamily="34" charset="0"/>
                <a:ea typeface="Calibri" panose="020F0502020204030204" pitchFamily="34" charset="0"/>
                <a:cs typeface="Calibri" panose="020F0502020204030204" pitchFamily="34" charset="0"/>
              </a:rPr>
              <a:t>, or a </a:t>
            </a:r>
            <a:r>
              <a:rPr lang="en-US" b="1" dirty="0">
                <a:latin typeface="Calibri" panose="020F0502020204030204" pitchFamily="34" charset="0"/>
                <a:ea typeface="Calibri" panose="020F0502020204030204" pitchFamily="34" charset="0"/>
                <a:cs typeface="Calibri" panose="020F0502020204030204" pitchFamily="34" charset="0"/>
              </a:rPr>
              <a:t>configuration error </a:t>
            </a:r>
            <a:r>
              <a:rPr lang="en-US" b="0" i="0" dirty="0">
                <a:effectLst/>
                <a:latin typeface="Calibri" panose="020F0502020204030204" pitchFamily="34" charset="0"/>
                <a:ea typeface="Calibri" panose="020F0502020204030204" pitchFamily="34" charset="0"/>
                <a:cs typeface="Calibri" panose="020F0502020204030204" pitchFamily="34" charset="0"/>
              </a:rPr>
              <a:t>to gain </a:t>
            </a:r>
            <a:r>
              <a:rPr lang="en-US" b="1" i="0" dirty="0">
                <a:effectLst/>
                <a:latin typeface="Calibri" panose="020F0502020204030204" pitchFamily="34" charset="0"/>
                <a:ea typeface="Calibri" panose="020F0502020204030204" pitchFamily="34" charset="0"/>
                <a:cs typeface="Calibri" panose="020F0502020204030204" pitchFamily="34" charset="0"/>
              </a:rPr>
              <a:t>unauthorized access </a:t>
            </a:r>
            <a:r>
              <a:rPr lang="en-US" b="0" i="0" dirty="0">
                <a:effectLst/>
                <a:latin typeface="Calibri" panose="020F0502020204030204" pitchFamily="34" charset="0"/>
                <a:ea typeface="Calibri" panose="020F0502020204030204" pitchFamily="34" charset="0"/>
                <a:cs typeface="Calibri" panose="020F0502020204030204" pitchFamily="34" charset="0"/>
              </a:rPr>
              <a:t>into a system and access </a:t>
            </a:r>
            <a:r>
              <a:rPr lang="en-US" b="1" i="0" dirty="0">
                <a:effectLst/>
                <a:latin typeface="Calibri" panose="020F0502020204030204" pitchFamily="34" charset="0"/>
                <a:ea typeface="Calibri" panose="020F0502020204030204" pitchFamily="34" charset="0"/>
                <a:cs typeface="Calibri" panose="020F0502020204030204" pitchFamily="34" charset="0"/>
              </a:rPr>
              <a:t>additional rights</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1" i="0" dirty="0">
                <a:effectLst/>
                <a:latin typeface="Calibri" panose="020F0502020204030204" pitchFamily="34" charset="0"/>
                <a:ea typeface="Calibri" panose="020F0502020204030204" pitchFamily="34" charset="0"/>
                <a:cs typeface="Calibri" panose="020F0502020204030204" pitchFamily="34" charset="0"/>
              </a:rPr>
              <a:t>permissions</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1" i="0" dirty="0">
                <a:effectLst/>
                <a:latin typeface="Calibri" panose="020F0502020204030204" pitchFamily="34" charset="0"/>
                <a:ea typeface="Calibri" panose="020F0502020204030204" pitchFamily="34" charset="0"/>
                <a:cs typeface="Calibri" panose="020F0502020204030204" pitchFamily="34" charset="0"/>
              </a:rPr>
              <a:t>entitlements</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1" i="0" dirty="0">
                <a:effectLst/>
                <a:latin typeface="Calibri" panose="020F0502020204030204" pitchFamily="34" charset="0"/>
                <a:ea typeface="Calibri" panose="020F0502020204030204" pitchFamily="34" charset="0"/>
                <a:cs typeface="Calibri" panose="020F0502020204030204" pitchFamily="34" charset="0"/>
              </a:rPr>
              <a:t>privileges</a:t>
            </a:r>
            <a:r>
              <a:rPr lang="en-US" b="0" i="0" dirty="0">
                <a:effectLst/>
                <a:latin typeface="Calibri" panose="020F0502020204030204" pitchFamily="34" charset="0"/>
                <a:ea typeface="Calibri" panose="020F0502020204030204" pitchFamily="34" charset="0"/>
                <a:cs typeface="Calibri" panose="020F0502020204030204" pitchFamily="34" charset="0"/>
              </a:rPr>
              <a:t>, or </a:t>
            </a:r>
            <a:r>
              <a:rPr lang="en-US" b="1" i="0" dirty="0">
                <a:effectLst/>
                <a:latin typeface="Calibri" panose="020F0502020204030204" pitchFamily="34" charset="0"/>
                <a:ea typeface="Calibri" panose="020F0502020204030204" pitchFamily="34" charset="0"/>
                <a:cs typeface="Calibri" panose="020F0502020204030204" pitchFamily="34" charset="0"/>
              </a:rPr>
              <a:t>resources</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that are normally protected from an application or user.</a:t>
            </a:r>
          </a:p>
          <a:p>
            <a:pPr marL="114300" indent="0">
              <a:buNone/>
            </a:pPr>
            <a:r>
              <a:rPr lang="en-US" dirty="0">
                <a:latin typeface="Calibri" panose="020F0502020204030204" pitchFamily="34" charset="0"/>
                <a:ea typeface="Calibri" panose="020F0502020204030204" pitchFamily="34" charset="0"/>
                <a:cs typeface="Calibri" panose="020F0502020204030204" pitchFamily="34" charset="0"/>
              </a:rPr>
              <a:t>Privilege escalation is typically part of the middle steps of the cyber</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kill chain, after initial access to the network is obtained.</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Exploitation</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Installation</a:t>
            </a:r>
          </a:p>
          <a:p>
            <a:pPr marL="114300" indent="0">
              <a:buNone/>
            </a:pPr>
            <a:r>
              <a:rPr lang="en-US" b="1" u="sng" dirty="0">
                <a:latin typeface="Calibri" panose="020F0502020204030204" pitchFamily="34" charset="0"/>
                <a:ea typeface="Calibri" panose="020F0502020204030204" pitchFamily="34" charset="0"/>
                <a:cs typeface="Calibri" panose="020F0502020204030204" pitchFamily="34" charset="0"/>
              </a:rPr>
              <a:t>Techniques:</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Horizontal </a:t>
            </a:r>
            <a:r>
              <a:rPr lang="en-US" dirty="0" err="1">
                <a:latin typeface="Calibri" panose="020F0502020204030204" pitchFamily="34" charset="0"/>
                <a:ea typeface="Calibri" panose="020F0502020204030204" pitchFamily="34" charset="0"/>
                <a:cs typeface="Calibri" panose="020F0502020204030204" pitchFamily="34" charset="0"/>
              </a:rPr>
              <a:t>PrivEsc</a:t>
            </a: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Vertical </a:t>
            </a:r>
            <a:r>
              <a:rPr lang="en-US" dirty="0" err="1">
                <a:latin typeface="Calibri" panose="020F0502020204030204" pitchFamily="34" charset="0"/>
                <a:ea typeface="Calibri" panose="020F0502020204030204" pitchFamily="34" charset="0"/>
                <a:cs typeface="Calibri" panose="020F0502020204030204" pitchFamily="34" charset="0"/>
              </a:rPr>
              <a:t>PrivEsc</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2298486-2F23-EAB8-6E40-D5AB65B3C7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5" name="Google Shape;53;p3">
            <a:extLst>
              <a:ext uri="{FF2B5EF4-FFF2-40B4-BE49-F238E27FC236}">
                <a16:creationId xmlns:a16="http://schemas.microsoft.com/office/drawing/2014/main" id="{B5A85C51-49E9-6240-E472-A35AE2CBB591}"/>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2052" name="Picture 4" descr="Horizontal vs Vertical Privilege Escalation Windows">
            <a:extLst>
              <a:ext uri="{FF2B5EF4-FFF2-40B4-BE49-F238E27FC236}">
                <a16:creationId xmlns:a16="http://schemas.microsoft.com/office/drawing/2014/main" id="{66FC0DE0-9AC3-E1E2-11CC-B834A0C8F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0327" y="3239606"/>
            <a:ext cx="2565353" cy="2629486"/>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C693ABE4-8246-0AA2-CE11-352E79E38FA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4135515"/>
      </p:ext>
    </p:extLst>
  </p:cSld>
  <p:clrMapOvr>
    <a:masterClrMapping/>
  </p:clrMapOvr>
  <mc:AlternateContent xmlns:mc="http://schemas.openxmlformats.org/markup-compatibility/2006">
    <mc:Choice xmlns:p14="http://schemas.microsoft.com/office/powerpoint/2010/main" Requires="p14">
      <p:transition spd="slow" p14:dur="2000" advTm="39265"/>
    </mc:Choice>
    <mc:Fallback>
      <p:transition spd="slow" advTm="39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1E12-F3EF-C43E-25F4-6F79B79B9F8B}"/>
              </a:ext>
            </a:extLst>
          </p:cNvPr>
          <p:cNvSpPr>
            <a:spLocks noGrp="1"/>
          </p:cNvSpPr>
          <p:nvPr>
            <p:ph type="title"/>
          </p:nvPr>
        </p:nvSpPr>
        <p:spPr/>
        <p:txBody>
          <a:bodyPr/>
          <a:lstStyle/>
          <a:p>
            <a:r>
              <a:rPr lang="en-US" dirty="0"/>
              <a:t>Horizontal Privilege Escalation</a:t>
            </a:r>
          </a:p>
        </p:txBody>
      </p:sp>
      <p:sp>
        <p:nvSpPr>
          <p:cNvPr id="3" name="Text Placeholder 2">
            <a:extLst>
              <a:ext uri="{FF2B5EF4-FFF2-40B4-BE49-F238E27FC236}">
                <a16:creationId xmlns:a16="http://schemas.microsoft.com/office/drawing/2014/main" id="{AFFC36F6-4592-F8EA-72CB-64896168248A}"/>
              </a:ext>
            </a:extLst>
          </p:cNvPr>
          <p:cNvSpPr>
            <a:spLocks noGrp="1"/>
          </p:cNvSpPr>
          <p:nvPr>
            <p:ph type="body" idx="1"/>
          </p:nvPr>
        </p:nvSpPr>
        <p:spPr>
          <a:xfrm>
            <a:off x="1097280" y="1845734"/>
            <a:ext cx="6944345" cy="4023360"/>
          </a:xfrm>
        </p:spPr>
        <p:txBody>
          <a:bodyPr/>
          <a:lstStyle/>
          <a:p>
            <a:pPr marL="114300" indent="0">
              <a:buNone/>
            </a:pPr>
            <a:r>
              <a:rPr lang="en-US" b="1" i="1" dirty="0">
                <a:solidFill>
                  <a:srgbClr val="363636"/>
                </a:solidFill>
                <a:latin typeface="system-ui"/>
              </a:rPr>
              <a:t>Horizontal </a:t>
            </a:r>
            <a:r>
              <a:rPr lang="en-US" b="1" i="1" dirty="0" err="1">
                <a:solidFill>
                  <a:srgbClr val="363636"/>
                </a:solidFill>
                <a:latin typeface="system-ui"/>
              </a:rPr>
              <a:t>PrivEsc</a:t>
            </a:r>
            <a:r>
              <a:rPr lang="en-US" b="1" i="1" dirty="0">
                <a:solidFill>
                  <a:srgbClr val="363636"/>
                </a:solidFill>
                <a:latin typeface="system-ui"/>
              </a:rPr>
              <a:t> </a:t>
            </a:r>
            <a:r>
              <a:rPr lang="en-US" dirty="0">
                <a:solidFill>
                  <a:srgbClr val="363636"/>
                </a:solidFill>
                <a:latin typeface="system-ui"/>
              </a:rPr>
              <a:t>involves </a:t>
            </a:r>
            <a:r>
              <a:rPr lang="en-US" b="1" dirty="0">
                <a:solidFill>
                  <a:srgbClr val="363636"/>
                </a:solidFill>
                <a:latin typeface="system-ui"/>
              </a:rPr>
              <a:t>accessing </a:t>
            </a:r>
            <a:r>
              <a:rPr lang="en-US" b="1" i="0" dirty="0">
                <a:solidFill>
                  <a:srgbClr val="363636"/>
                </a:solidFill>
                <a:effectLst/>
                <a:latin typeface="system-ui"/>
              </a:rPr>
              <a:t>another user’s account </a:t>
            </a:r>
            <a:r>
              <a:rPr lang="en-US" b="0" i="0" dirty="0">
                <a:solidFill>
                  <a:srgbClr val="363636"/>
                </a:solidFill>
                <a:effectLst/>
                <a:latin typeface="system-ui"/>
              </a:rPr>
              <a:t>and </a:t>
            </a:r>
            <a:r>
              <a:rPr lang="en-US" b="1" i="0" dirty="0">
                <a:solidFill>
                  <a:srgbClr val="363636"/>
                </a:solidFill>
                <a:effectLst/>
                <a:latin typeface="system-ui"/>
              </a:rPr>
              <a:t>abusing the legitimate privileges </a:t>
            </a:r>
            <a:r>
              <a:rPr lang="en-US" b="0" i="0" dirty="0">
                <a:solidFill>
                  <a:srgbClr val="363636"/>
                </a:solidFill>
                <a:effectLst/>
                <a:latin typeface="system-ui"/>
              </a:rPr>
              <a:t>granted to them.</a:t>
            </a:r>
          </a:p>
          <a:p>
            <a:pPr>
              <a:buFont typeface="Arial" panose="020B0604020202020204" pitchFamily="34" charset="0"/>
              <a:buChar char="•"/>
            </a:pPr>
            <a:r>
              <a:rPr lang="en-US" dirty="0">
                <a:solidFill>
                  <a:srgbClr val="363636"/>
                </a:solidFill>
                <a:latin typeface="system-ui"/>
              </a:rPr>
              <a:t>Also called </a:t>
            </a:r>
            <a:r>
              <a:rPr lang="en-US" b="1" i="1" dirty="0">
                <a:solidFill>
                  <a:srgbClr val="363636"/>
                </a:solidFill>
                <a:latin typeface="system-ui"/>
              </a:rPr>
              <a:t>lateral movement </a:t>
            </a:r>
            <a:r>
              <a:rPr lang="en-US" dirty="0">
                <a:solidFill>
                  <a:srgbClr val="363636"/>
                </a:solidFill>
                <a:latin typeface="system-ui"/>
              </a:rPr>
              <a:t>or </a:t>
            </a:r>
            <a:r>
              <a:rPr lang="en-US" b="1" i="1" dirty="0">
                <a:solidFill>
                  <a:srgbClr val="363636"/>
                </a:solidFill>
                <a:latin typeface="system-ui"/>
              </a:rPr>
              <a:t>account takeover</a:t>
            </a:r>
          </a:p>
          <a:p>
            <a:pPr>
              <a:buFont typeface="Arial" panose="020B0604020202020204" pitchFamily="34" charset="0"/>
              <a:buChar char="•"/>
            </a:pPr>
            <a:r>
              <a:rPr lang="en-US" dirty="0"/>
              <a:t>Can be easier to obtain access to protected enclaves than going through administrator or root accounts first</a:t>
            </a:r>
          </a:p>
          <a:p>
            <a:pPr lvl="1">
              <a:buFont typeface="Arial" panose="020B0604020202020204" pitchFamily="34" charset="0"/>
              <a:buChar char="•"/>
            </a:pPr>
            <a:r>
              <a:rPr lang="en-US" dirty="0"/>
              <a:t>Payroll and HR often have access to specific systems containing employee personally identifiable information (PII).</a:t>
            </a:r>
          </a:p>
          <a:p>
            <a:pPr lvl="1">
              <a:buFont typeface="Arial" panose="020B0604020202020204" pitchFamily="34" charset="0"/>
              <a:buChar char="•"/>
            </a:pPr>
            <a:r>
              <a:rPr lang="en-US" dirty="0"/>
              <a:t>Engineering staff may have access to proprietary company</a:t>
            </a:r>
            <a:br>
              <a:rPr lang="en-US" dirty="0"/>
            </a:br>
            <a:r>
              <a:rPr lang="en-US" dirty="0"/>
              <a:t>information, including trade secrets.</a:t>
            </a:r>
          </a:p>
          <a:p>
            <a:pPr lvl="1">
              <a:buFont typeface="Arial" panose="020B0604020202020204" pitchFamily="34" charset="0"/>
              <a:buChar char="•"/>
            </a:pPr>
            <a:r>
              <a:rPr lang="en-US" dirty="0"/>
              <a:t>Construction, maintenance, and janitorial staff may have access</a:t>
            </a:r>
            <a:br>
              <a:rPr lang="en-US" dirty="0"/>
            </a:br>
            <a:r>
              <a:rPr lang="en-US" dirty="0"/>
              <a:t>to building design blueprints.</a:t>
            </a:r>
          </a:p>
          <a:p>
            <a:pPr lvl="1">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84BF124-B0D3-5726-0129-E8823FF05B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pic>
        <p:nvPicPr>
          <p:cNvPr id="3074" name="Picture 2" descr="Horizontal vs Vertical Privilege Escalation Attacks Windows">
            <a:extLst>
              <a:ext uri="{FF2B5EF4-FFF2-40B4-BE49-F238E27FC236}">
                <a16:creationId xmlns:a16="http://schemas.microsoft.com/office/drawing/2014/main" id="{32C113D8-F777-CC3D-4D37-012B310805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433"/>
          <a:stretch/>
        </p:blipFill>
        <p:spPr bwMode="auto">
          <a:xfrm>
            <a:off x="8041625" y="1845734"/>
            <a:ext cx="3114055" cy="402336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3;p3">
            <a:extLst>
              <a:ext uri="{FF2B5EF4-FFF2-40B4-BE49-F238E27FC236}">
                <a16:creationId xmlns:a16="http://schemas.microsoft.com/office/drawing/2014/main" id="{BBE92997-76F5-FE67-A5E7-E7B7906F2018}"/>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33" name="Audio 32">
            <a:hlinkClick r:id="" action="ppaction://media"/>
            <a:extLst>
              <a:ext uri="{FF2B5EF4-FFF2-40B4-BE49-F238E27FC236}">
                <a16:creationId xmlns:a16="http://schemas.microsoft.com/office/drawing/2014/main" id="{43E351B8-A1F8-B01F-7000-0FC4C9C0A9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9214128"/>
      </p:ext>
    </p:extLst>
  </p:cSld>
  <p:clrMapOvr>
    <a:masterClrMapping/>
  </p:clrMapOvr>
  <mc:AlternateContent xmlns:mc="http://schemas.openxmlformats.org/markup-compatibility/2006">
    <mc:Choice xmlns:p14="http://schemas.microsoft.com/office/powerpoint/2010/main" Requires="p14">
      <p:transition spd="slow" p14:dur="2000" advTm="81343"/>
    </mc:Choice>
    <mc:Fallback>
      <p:transition spd="slow" advTm="81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6D83-AE44-6589-5886-B6A0591546B0}"/>
              </a:ext>
            </a:extLst>
          </p:cNvPr>
          <p:cNvSpPr>
            <a:spLocks noGrp="1"/>
          </p:cNvSpPr>
          <p:nvPr>
            <p:ph type="title"/>
          </p:nvPr>
        </p:nvSpPr>
        <p:spPr/>
        <p:txBody>
          <a:bodyPr/>
          <a:lstStyle/>
          <a:p>
            <a:r>
              <a:rPr lang="en-US" dirty="0"/>
              <a:t>Vertical Privilege Escalation</a:t>
            </a:r>
          </a:p>
        </p:txBody>
      </p:sp>
      <p:sp>
        <p:nvSpPr>
          <p:cNvPr id="3" name="Text Placeholder 2">
            <a:extLst>
              <a:ext uri="{FF2B5EF4-FFF2-40B4-BE49-F238E27FC236}">
                <a16:creationId xmlns:a16="http://schemas.microsoft.com/office/drawing/2014/main" id="{A42580EC-37D0-6C39-F347-242CEF70B48A}"/>
              </a:ext>
            </a:extLst>
          </p:cNvPr>
          <p:cNvSpPr>
            <a:spLocks noGrp="1"/>
          </p:cNvSpPr>
          <p:nvPr>
            <p:ph type="body" idx="1"/>
          </p:nvPr>
        </p:nvSpPr>
        <p:spPr>
          <a:xfrm>
            <a:off x="1097280" y="1845734"/>
            <a:ext cx="6915418" cy="4023360"/>
          </a:xfrm>
        </p:spPr>
        <p:txBody>
          <a:bodyPr/>
          <a:lstStyle/>
          <a:p>
            <a:pPr marL="114300" indent="0">
              <a:buNone/>
            </a:pPr>
            <a:r>
              <a:rPr lang="en-US" b="1" i="1" dirty="0">
                <a:effectLst/>
                <a:latin typeface="Manrope"/>
              </a:rPr>
              <a:t>Vertical </a:t>
            </a:r>
            <a:r>
              <a:rPr lang="en-US" b="1" i="1" dirty="0" err="1">
                <a:effectLst/>
                <a:latin typeface="Manrope"/>
              </a:rPr>
              <a:t>PrivEsc</a:t>
            </a:r>
            <a:r>
              <a:rPr lang="en-US" b="1" i="1" dirty="0">
                <a:effectLst/>
                <a:latin typeface="Manrope"/>
              </a:rPr>
              <a:t> </a:t>
            </a:r>
            <a:r>
              <a:rPr lang="en-US" b="0" i="0" dirty="0">
                <a:effectLst/>
                <a:latin typeface="Manrope"/>
              </a:rPr>
              <a:t>involves increasing privileges by </a:t>
            </a:r>
            <a:r>
              <a:rPr lang="en-US" b="1" i="0" dirty="0">
                <a:effectLst/>
                <a:latin typeface="Manrope"/>
              </a:rPr>
              <a:t>obtaining access </a:t>
            </a:r>
            <a:r>
              <a:rPr lang="en-US" b="0" i="0" dirty="0">
                <a:effectLst/>
                <a:latin typeface="Manrope"/>
              </a:rPr>
              <a:t>to </a:t>
            </a:r>
            <a:r>
              <a:rPr lang="en-US" b="1" i="0" dirty="0">
                <a:effectLst/>
                <a:latin typeface="Manrope"/>
              </a:rPr>
              <a:t>administrative or root</a:t>
            </a:r>
            <a:r>
              <a:rPr lang="en-US" b="0" i="0" dirty="0">
                <a:effectLst/>
                <a:latin typeface="Manrope"/>
              </a:rPr>
              <a:t> level </a:t>
            </a:r>
            <a:r>
              <a:rPr lang="en-US" b="1" i="0" dirty="0">
                <a:effectLst/>
                <a:latin typeface="Manrope"/>
              </a:rPr>
              <a:t>user or service </a:t>
            </a:r>
            <a:r>
              <a:rPr lang="en-US" b="0" i="0" dirty="0">
                <a:effectLst/>
                <a:latin typeface="Manrope"/>
              </a:rPr>
              <a:t>accounts. </a:t>
            </a:r>
          </a:p>
          <a:p>
            <a:pPr marL="114300" indent="0">
              <a:buNone/>
            </a:pPr>
            <a:r>
              <a:rPr lang="en-US" dirty="0">
                <a:latin typeface="Manrope"/>
              </a:rPr>
              <a:t>Attackers typically use initial access accounts to search for other</a:t>
            </a:r>
            <a:br>
              <a:rPr lang="en-US" dirty="0">
                <a:latin typeface="Manrope"/>
              </a:rPr>
            </a:br>
            <a:r>
              <a:rPr lang="en-US" dirty="0">
                <a:latin typeface="Manrope"/>
              </a:rPr>
              <a:t>accounts with these higher privileges, or accounts through which they can pivot to them.</a:t>
            </a:r>
          </a:p>
          <a:p>
            <a:pPr marL="114300" indent="0">
              <a:buNone/>
            </a:pPr>
            <a:r>
              <a:rPr lang="en-US" dirty="0">
                <a:latin typeface="Manrope"/>
              </a:rPr>
              <a:t>If the attacker can get this level of access, they can control or add services that start with the privileges of the system itself.</a:t>
            </a:r>
          </a:p>
          <a:p>
            <a:pPr marL="114300" indent="0">
              <a:buNone/>
            </a:pPr>
            <a:br>
              <a:rPr lang="en-US" dirty="0"/>
            </a:br>
            <a:endParaRPr lang="en-US" dirty="0"/>
          </a:p>
        </p:txBody>
      </p:sp>
      <p:sp>
        <p:nvSpPr>
          <p:cNvPr id="4" name="Slide Number Placeholder 3">
            <a:extLst>
              <a:ext uri="{FF2B5EF4-FFF2-40B4-BE49-F238E27FC236}">
                <a16:creationId xmlns:a16="http://schemas.microsoft.com/office/drawing/2014/main" id="{842D2AF1-E8C0-07C6-6C03-C11BAF4F8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pic>
        <p:nvPicPr>
          <p:cNvPr id="5" name="Picture 2" descr="Horizontal vs Vertical Privilege Escalation Attacks Windows">
            <a:extLst>
              <a:ext uri="{FF2B5EF4-FFF2-40B4-BE49-F238E27FC236}">
                <a16:creationId xmlns:a16="http://schemas.microsoft.com/office/drawing/2014/main" id="{269ACDE4-EBB0-7B36-2993-EB4B99CD79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963"/>
          <a:stretch/>
        </p:blipFill>
        <p:spPr bwMode="auto">
          <a:xfrm>
            <a:off x="8012698" y="1845735"/>
            <a:ext cx="3142982" cy="402336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3;p3">
            <a:extLst>
              <a:ext uri="{FF2B5EF4-FFF2-40B4-BE49-F238E27FC236}">
                <a16:creationId xmlns:a16="http://schemas.microsoft.com/office/drawing/2014/main" id="{C7225722-637E-2AAA-78A5-5CE944203F32}"/>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sp>
        <p:nvSpPr>
          <p:cNvPr id="8" name="TextBox 7">
            <a:extLst>
              <a:ext uri="{FF2B5EF4-FFF2-40B4-BE49-F238E27FC236}">
                <a16:creationId xmlns:a16="http://schemas.microsoft.com/office/drawing/2014/main" id="{2A58A6A9-9E02-0841-DC41-CA05E7D66F31}"/>
              </a:ext>
            </a:extLst>
          </p:cNvPr>
          <p:cNvSpPr txBox="1"/>
          <p:nvPr/>
        </p:nvSpPr>
        <p:spPr>
          <a:xfrm>
            <a:off x="973123" y="4592973"/>
            <a:ext cx="6673442" cy="783193"/>
          </a:xfrm>
          <a:prstGeom prst="roundRect">
            <a:avLst/>
          </a:prstGeom>
          <a:solidFill>
            <a:schemeClr val="tx2"/>
          </a:solidFill>
          <a:ln w="28575">
            <a:solidFill>
              <a:schemeClr val="accent1"/>
            </a:solidFill>
          </a:ln>
        </p:spPr>
        <p:txBody>
          <a:bodyPr wrap="square" rtlCol="0">
            <a:spAutoFit/>
          </a:bodyPr>
          <a:lstStyle/>
          <a:p>
            <a:pPr marL="114300" indent="0">
              <a:buNone/>
            </a:pPr>
            <a:r>
              <a:rPr lang="en-US" sz="2000" b="1" dirty="0">
                <a:latin typeface="Calibri" panose="020F0502020204030204" pitchFamily="34" charset="0"/>
                <a:ea typeface="Calibri" panose="020F0502020204030204" pitchFamily="34" charset="0"/>
                <a:cs typeface="Calibri" panose="020F0502020204030204" pitchFamily="34" charset="0"/>
              </a:rPr>
              <a:t>MITRE ATT&amp;CK </a:t>
            </a:r>
            <a:r>
              <a:rPr lang="en-US" sz="2000" dirty="0">
                <a:latin typeface="Calibri" panose="020F0502020204030204" pitchFamily="34" charset="0"/>
                <a:ea typeface="Calibri" panose="020F0502020204030204" pitchFamily="34" charset="0"/>
                <a:cs typeface="Calibri" panose="020F0502020204030204" pitchFamily="34" charset="0"/>
              </a:rPr>
              <a:t>defines 14 different techniques for vertical </a:t>
            </a:r>
            <a:r>
              <a:rPr lang="en-US" sz="2000">
                <a:latin typeface="Calibri" panose="020F0502020204030204" pitchFamily="34" charset="0"/>
                <a:ea typeface="Calibri" panose="020F0502020204030204" pitchFamily="34" charset="0"/>
                <a:cs typeface="Calibri" panose="020F0502020204030204" pitchFamily="34" charset="0"/>
              </a:rPr>
              <a:t>PrivEsc</a:t>
            </a:r>
            <a:r>
              <a:rPr lang="en-US" sz="2000" dirty="0">
                <a:latin typeface="Calibri" panose="020F0502020204030204" pitchFamily="34" charset="0"/>
                <a:ea typeface="Calibri" panose="020F0502020204030204" pitchFamily="34" charset="0"/>
                <a:cs typeface="Calibri" panose="020F0502020204030204" pitchFamily="34" charset="0"/>
              </a:rPr>
              <a:t> under ID TA0004, including those outlined next.</a:t>
            </a:r>
          </a:p>
        </p:txBody>
      </p:sp>
      <p:pic>
        <p:nvPicPr>
          <p:cNvPr id="16" name="Audio 15">
            <a:hlinkClick r:id="" action="ppaction://media"/>
            <a:extLst>
              <a:ext uri="{FF2B5EF4-FFF2-40B4-BE49-F238E27FC236}">
                <a16:creationId xmlns:a16="http://schemas.microsoft.com/office/drawing/2014/main" id="{4AA69EB6-2785-55B6-0B62-EAF3D3A4180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56649899"/>
      </p:ext>
    </p:extLst>
  </p:cSld>
  <p:clrMapOvr>
    <a:masterClrMapping/>
  </p:clrMapOvr>
  <mc:AlternateContent xmlns:mc="http://schemas.openxmlformats.org/markup-compatibility/2006">
    <mc:Choice xmlns:p14="http://schemas.microsoft.com/office/powerpoint/2010/main" Requires="p14">
      <p:transition spd="slow" p14:dur="2000" advTm="51017"/>
    </mc:Choice>
    <mc:Fallback>
      <p:transition spd="slow" advTm="51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2E4DB-B19F-8190-C084-A776F6BE1383}"/>
              </a:ext>
            </a:extLst>
          </p:cNvPr>
          <p:cNvSpPr>
            <a:spLocks noGrp="1"/>
          </p:cNvSpPr>
          <p:nvPr>
            <p:ph type="title"/>
          </p:nvPr>
        </p:nvSpPr>
        <p:spPr/>
        <p:txBody>
          <a:bodyPr/>
          <a:lstStyle/>
          <a:p>
            <a:r>
              <a:rPr lang="en-US" dirty="0"/>
              <a:t>Windows Configuration Errors</a:t>
            </a:r>
          </a:p>
        </p:txBody>
      </p:sp>
      <p:sp>
        <p:nvSpPr>
          <p:cNvPr id="4" name="Slide Number Placeholder 3">
            <a:extLst>
              <a:ext uri="{FF2B5EF4-FFF2-40B4-BE49-F238E27FC236}">
                <a16:creationId xmlns:a16="http://schemas.microsoft.com/office/drawing/2014/main" id="{6608A1A5-05B8-5033-FDF2-EC4E6F515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graphicFrame>
        <p:nvGraphicFramePr>
          <p:cNvPr id="5" name="Table 4">
            <a:extLst>
              <a:ext uri="{FF2B5EF4-FFF2-40B4-BE49-F238E27FC236}">
                <a16:creationId xmlns:a16="http://schemas.microsoft.com/office/drawing/2014/main" id="{B995939B-503B-0CD7-EF36-FA9E8F00D762}"/>
              </a:ext>
            </a:extLst>
          </p:cNvPr>
          <p:cNvGraphicFramePr>
            <a:graphicFrameLocks noGrp="1"/>
          </p:cNvGraphicFramePr>
          <p:nvPr>
            <p:extLst>
              <p:ext uri="{D42A27DB-BD31-4B8C-83A1-F6EECF244321}">
                <p14:modId xmlns:p14="http://schemas.microsoft.com/office/powerpoint/2010/main" val="3906010393"/>
              </p:ext>
            </p:extLst>
          </p:nvPr>
        </p:nvGraphicFramePr>
        <p:xfrm>
          <a:off x="2062480" y="2676314"/>
          <a:ext cx="8128000" cy="2148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60281951"/>
                    </a:ext>
                  </a:extLst>
                </a:gridCol>
                <a:gridCol w="4064000">
                  <a:extLst>
                    <a:ext uri="{9D8B030D-6E8A-4147-A177-3AD203B41FA5}">
                      <a16:colId xmlns:a16="http://schemas.microsoft.com/office/drawing/2014/main" val="2829601444"/>
                    </a:ext>
                  </a:extLst>
                </a:gridCol>
              </a:tblGrid>
              <a:tr h="370840">
                <a:tc gridSpan="2">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Common Windows Configuration Errors leading to Privilege Escalation</a:t>
                      </a:r>
                    </a:p>
                  </a:txBody>
                  <a:tcPr/>
                </a:tc>
                <a:tc hMerge="1">
                  <a:txBody>
                    <a:bodyPr/>
                    <a:lstStyle/>
                    <a:p>
                      <a:endParaRPr lang="en-US" dirty="0"/>
                    </a:p>
                  </a:txBody>
                  <a:tcPr/>
                </a:tc>
                <a:extLst>
                  <a:ext uri="{0D108BD9-81ED-4DB2-BD59-A6C34878D82A}">
                    <a16:rowId xmlns:a16="http://schemas.microsoft.com/office/drawing/2014/main" val="4196841798"/>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Privileged services editable by standard users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Service executables modifiable by standard users</a:t>
                      </a:r>
                    </a:p>
                    <a:p>
                      <a:endParaRPr lang="en-US"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85763786"/>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Registry editable by standard users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Unquoted service paths</a:t>
                      </a:r>
                    </a:p>
                  </a:txBody>
                  <a:tcPr/>
                </a:tc>
                <a:extLst>
                  <a:ext uri="{0D108BD9-81ED-4DB2-BD59-A6C34878D82A}">
                    <a16:rowId xmlns:a16="http://schemas.microsoft.com/office/drawing/2014/main" val="2530967502"/>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Passwords stored in text files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Insecure local administrator accounts</a:t>
                      </a:r>
                    </a:p>
                  </a:txBody>
                  <a:tcPr/>
                </a:tc>
                <a:extLst>
                  <a:ext uri="{0D108BD9-81ED-4DB2-BD59-A6C34878D82A}">
                    <a16:rowId xmlns:a16="http://schemas.microsoft.com/office/drawing/2014/main" val="2079923785"/>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Unprotected Security Account Manager (SAM)</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Third party apps that launch SYTEM-level processes or shells</a:t>
                      </a:r>
                    </a:p>
                  </a:txBody>
                  <a:tcPr/>
                </a:tc>
                <a:extLst>
                  <a:ext uri="{0D108BD9-81ED-4DB2-BD59-A6C34878D82A}">
                    <a16:rowId xmlns:a16="http://schemas.microsoft.com/office/drawing/2014/main" val="4013803370"/>
                  </a:ext>
                </a:extLst>
              </a:tr>
            </a:tbl>
          </a:graphicData>
        </a:graphic>
      </p:graphicFrame>
      <p:sp>
        <p:nvSpPr>
          <p:cNvPr id="6" name="Google Shape;53;p3">
            <a:extLst>
              <a:ext uri="{FF2B5EF4-FFF2-40B4-BE49-F238E27FC236}">
                <a16:creationId xmlns:a16="http://schemas.microsoft.com/office/drawing/2014/main" id="{4B586B9F-5FA3-29A2-CB43-757066D9C814}"/>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54" name="Audio 53">
            <a:hlinkClick r:id="" action="ppaction://media"/>
            <a:extLst>
              <a:ext uri="{FF2B5EF4-FFF2-40B4-BE49-F238E27FC236}">
                <a16:creationId xmlns:a16="http://schemas.microsoft.com/office/drawing/2014/main" id="{5FC64797-0B42-57D3-D739-ECAC3E5F7A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6377375"/>
      </p:ext>
    </p:extLst>
  </p:cSld>
  <p:clrMapOvr>
    <a:masterClrMapping/>
  </p:clrMapOvr>
  <mc:AlternateContent xmlns:mc="http://schemas.openxmlformats.org/markup-compatibility/2006">
    <mc:Choice xmlns:p14="http://schemas.microsoft.com/office/powerpoint/2010/main" Requires="p14">
      <p:transition spd="slow" p14:dur="2000" advTm="212096"/>
    </mc:Choice>
    <mc:Fallback>
      <p:transition spd="slow" advTm="212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2E4DB-B19F-8190-C084-A776F6BE1383}"/>
              </a:ext>
            </a:extLst>
          </p:cNvPr>
          <p:cNvSpPr>
            <a:spLocks noGrp="1"/>
          </p:cNvSpPr>
          <p:nvPr>
            <p:ph type="title"/>
          </p:nvPr>
        </p:nvSpPr>
        <p:spPr/>
        <p:txBody>
          <a:bodyPr/>
          <a:lstStyle/>
          <a:p>
            <a:r>
              <a:rPr lang="en-US" dirty="0"/>
              <a:t>Linux Configuration Errors</a:t>
            </a:r>
          </a:p>
        </p:txBody>
      </p:sp>
      <p:sp>
        <p:nvSpPr>
          <p:cNvPr id="4" name="Slide Number Placeholder 3">
            <a:extLst>
              <a:ext uri="{FF2B5EF4-FFF2-40B4-BE49-F238E27FC236}">
                <a16:creationId xmlns:a16="http://schemas.microsoft.com/office/drawing/2014/main" id="{6608A1A5-05B8-5033-FDF2-EC4E6F515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graphicFrame>
        <p:nvGraphicFramePr>
          <p:cNvPr id="5" name="Table 4">
            <a:extLst>
              <a:ext uri="{FF2B5EF4-FFF2-40B4-BE49-F238E27FC236}">
                <a16:creationId xmlns:a16="http://schemas.microsoft.com/office/drawing/2014/main" id="{E966A7C6-1345-6C59-F2F7-F000547C0B1B}"/>
              </a:ext>
            </a:extLst>
          </p:cNvPr>
          <p:cNvGraphicFramePr>
            <a:graphicFrameLocks noGrp="1"/>
          </p:cNvGraphicFramePr>
          <p:nvPr>
            <p:extLst>
              <p:ext uri="{D42A27DB-BD31-4B8C-83A1-F6EECF244321}">
                <p14:modId xmlns:p14="http://schemas.microsoft.com/office/powerpoint/2010/main" val="756739878"/>
              </p:ext>
            </p:extLst>
          </p:nvPr>
        </p:nvGraphicFramePr>
        <p:xfrm>
          <a:off x="2062480" y="2676314"/>
          <a:ext cx="8128000" cy="216585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60281951"/>
                    </a:ext>
                  </a:extLst>
                </a:gridCol>
                <a:gridCol w="4064000">
                  <a:extLst>
                    <a:ext uri="{9D8B030D-6E8A-4147-A177-3AD203B41FA5}">
                      <a16:colId xmlns:a16="http://schemas.microsoft.com/office/drawing/2014/main" val="2829601444"/>
                    </a:ext>
                  </a:extLst>
                </a:gridCol>
              </a:tblGrid>
              <a:tr h="370840">
                <a:tc gridSpan="2">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Common Linux Configuration Errors leading to Privilege Escalation</a:t>
                      </a:r>
                    </a:p>
                  </a:txBody>
                  <a:tcPr/>
                </a:tc>
                <a:tc hMerge="1">
                  <a:txBody>
                    <a:bodyPr/>
                    <a:lstStyle/>
                    <a:p>
                      <a:endParaRPr lang="en-US" dirty="0"/>
                    </a:p>
                  </a:txBody>
                  <a:tcPr/>
                </a:tc>
                <a:extLst>
                  <a:ext uri="{0D108BD9-81ED-4DB2-BD59-A6C34878D82A}">
                    <a16:rowId xmlns:a16="http://schemas.microsoft.com/office/drawing/2014/main" val="419684179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System-wide cronjobs with editable paths</a:t>
                      </a:r>
                    </a:p>
                    <a:p>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Folder with write permissions in PATH</a:t>
                      </a:r>
                    </a:p>
                  </a:txBody>
                  <a:tcPr/>
                </a:tc>
                <a:extLst>
                  <a:ext uri="{0D108BD9-81ED-4DB2-BD59-A6C34878D82A}">
                    <a16:rowId xmlns:a16="http://schemas.microsoft.com/office/drawing/2014/main" val="3885763786"/>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Programs with significant capabilities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Insecure sudoers configuration</a:t>
                      </a:r>
                    </a:p>
                    <a:p>
                      <a:endParaRPr lang="en-US"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30967502"/>
                  </a:ext>
                </a:extLst>
              </a:tr>
              <a:tr h="387858">
                <a:tc>
                  <a:txBody>
                    <a:bodyPr/>
                    <a:lstStyle/>
                    <a:p>
                      <a:r>
                        <a:rPr lang="en-US" dirty="0">
                          <a:latin typeface="Calibri" panose="020F0502020204030204" pitchFamily="34" charset="0"/>
                          <a:ea typeface="Calibri" panose="020F0502020204030204" pitchFamily="34" charset="0"/>
                          <a:cs typeface="Calibri" panose="020F0502020204030204" pitchFamily="34" charset="0"/>
                        </a:rPr>
                        <a:t>Improper use of SUID/SGID/Sticky Bit</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Passwords stored in text files</a:t>
                      </a:r>
                    </a:p>
                  </a:txBody>
                  <a:tcPr/>
                </a:tc>
                <a:extLst>
                  <a:ext uri="{0D108BD9-81ED-4DB2-BD59-A6C34878D82A}">
                    <a16:rowId xmlns:a16="http://schemas.microsoft.com/office/drawing/2014/main" val="2079923785"/>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Allowing SSH as root</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PAM misconfiguration</a:t>
                      </a:r>
                    </a:p>
                  </a:txBody>
                  <a:tcPr/>
                </a:tc>
                <a:extLst>
                  <a:ext uri="{0D108BD9-81ED-4DB2-BD59-A6C34878D82A}">
                    <a16:rowId xmlns:a16="http://schemas.microsoft.com/office/drawing/2014/main" val="4013803370"/>
                  </a:ext>
                </a:extLst>
              </a:tr>
            </a:tbl>
          </a:graphicData>
        </a:graphic>
      </p:graphicFrame>
      <p:sp>
        <p:nvSpPr>
          <p:cNvPr id="6" name="Google Shape;53;p3">
            <a:extLst>
              <a:ext uri="{FF2B5EF4-FFF2-40B4-BE49-F238E27FC236}">
                <a16:creationId xmlns:a16="http://schemas.microsoft.com/office/drawing/2014/main" id="{1E9807A8-3FCF-1671-1EBC-08681ABF9B5B}"/>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23" name="Audio 22">
            <a:hlinkClick r:id="" action="ppaction://media"/>
            <a:extLst>
              <a:ext uri="{FF2B5EF4-FFF2-40B4-BE49-F238E27FC236}">
                <a16:creationId xmlns:a16="http://schemas.microsoft.com/office/drawing/2014/main" id="{DEDFE1F5-1559-BE75-497A-2DF377E401E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9342068"/>
      </p:ext>
    </p:extLst>
  </p:cSld>
  <p:clrMapOvr>
    <a:masterClrMapping/>
  </p:clrMapOvr>
  <mc:AlternateContent xmlns:mc="http://schemas.openxmlformats.org/markup-compatibility/2006">
    <mc:Choice xmlns:p14="http://schemas.microsoft.com/office/powerpoint/2010/main" Requires="p14">
      <p:transition spd="slow" p14:dur="2000" advTm="191963"/>
    </mc:Choice>
    <mc:Fallback>
      <p:transition spd="slow" advTm="191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Shape 34"/>
        <p:cNvGrpSpPr/>
        <p:nvPr/>
      </p:nvGrpSpPr>
      <p:grpSpPr>
        <a:xfrm>
          <a:off x="0" y="0"/>
          <a:ext cx="0" cy="0"/>
          <a:chOff x="0" y="0"/>
          <a:chExt cx="0" cy="0"/>
        </a:xfrm>
      </p:grpSpPr>
      <p:sp>
        <p:nvSpPr>
          <p:cNvPr id="35" name="Google Shape;35;p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dirty="0"/>
              <a:t>Conclusion</a:t>
            </a:r>
            <a:endParaRPr dirty="0"/>
          </a:p>
        </p:txBody>
      </p:sp>
      <p:sp>
        <p:nvSpPr>
          <p:cNvPr id="36" name="Google Shape;36;p1"/>
          <p:cNvSpPr txBox="1">
            <a:spLocks noGrp="1"/>
          </p:cNvSpPr>
          <p:nvPr>
            <p:ph type="subTitle" idx="1"/>
          </p:nvPr>
        </p:nvSpPr>
        <p:spPr>
          <a:xfrm>
            <a:off x="1097280" y="4472659"/>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t>Review: Three Main Ideas</a:t>
            </a:r>
          </a:p>
          <a:p>
            <a:pPr marL="0" lvl="0" indent="0" algn="l" rtl="0">
              <a:lnSpc>
                <a:spcPct val="90000"/>
              </a:lnSpc>
              <a:spcBef>
                <a:spcPts val="0"/>
              </a:spcBef>
              <a:spcAft>
                <a:spcPts val="0"/>
              </a:spcAft>
              <a:buSzPts val="2400"/>
              <a:buNone/>
            </a:pPr>
            <a:r>
              <a:rPr lang="en-US" dirty="0"/>
              <a:t>Lab: Privilege Escalation</a:t>
            </a:r>
          </a:p>
          <a:p>
            <a:pPr marL="0" lvl="0" indent="0" algn="l" rtl="0">
              <a:lnSpc>
                <a:spcPct val="90000"/>
              </a:lnSpc>
              <a:spcBef>
                <a:spcPts val="0"/>
              </a:spcBef>
              <a:spcAft>
                <a:spcPts val="0"/>
              </a:spcAft>
              <a:buSzPts val="2400"/>
              <a:buNone/>
            </a:pPr>
            <a:r>
              <a:rPr lang="en-US" dirty="0"/>
              <a:t>Additional Resources</a:t>
            </a:r>
            <a:endParaRPr dirty="0"/>
          </a:p>
          <a:p>
            <a:pPr marL="0" lvl="0" indent="0" algn="l" rtl="0">
              <a:lnSpc>
                <a:spcPct val="90000"/>
              </a:lnSpc>
              <a:spcBef>
                <a:spcPts val="1400"/>
              </a:spcBef>
              <a:spcAft>
                <a:spcPts val="0"/>
              </a:spcAft>
              <a:buSzPts val="2400"/>
              <a:buNone/>
            </a:pPr>
            <a:endParaRPr dirty="0"/>
          </a:p>
        </p:txBody>
      </p:sp>
      <p:sp>
        <p:nvSpPr>
          <p:cNvPr id="38" name="Google Shape;38;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b="1" dirty="0"/>
          </a:p>
        </p:txBody>
      </p:sp>
      <p:sp>
        <p:nvSpPr>
          <p:cNvPr id="2" name="Google Shape;53;p3">
            <a:extLst>
              <a:ext uri="{FF2B5EF4-FFF2-40B4-BE49-F238E27FC236}">
                <a16:creationId xmlns:a16="http://schemas.microsoft.com/office/drawing/2014/main" id="{E64BDB06-1E82-A0AE-E280-50262DD88D61}"/>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46" name="Audio 45">
            <a:hlinkClick r:id="" action="ppaction://media"/>
            <a:extLst>
              <a:ext uri="{FF2B5EF4-FFF2-40B4-BE49-F238E27FC236}">
                <a16:creationId xmlns:a16="http://schemas.microsoft.com/office/drawing/2014/main" id="{15C9D2AE-211E-C939-92DE-38F7B66C062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9330666"/>
      </p:ext>
    </p:extLst>
  </p:cSld>
  <p:clrMapOvr>
    <a:masterClrMapping/>
  </p:clrMapOvr>
  <mc:AlternateContent xmlns:mc="http://schemas.openxmlformats.org/markup-compatibility/2006">
    <mc:Choice xmlns:p14="http://schemas.microsoft.com/office/powerpoint/2010/main" Requires="p14">
      <p:transition spd="slow" p14:dur="2000" advTm="4884"/>
    </mc:Choice>
    <mc:Fallback>
      <p:transition spd="slow" advTm="4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1C84-AE66-3799-6368-39C15A2A0898}"/>
              </a:ext>
            </a:extLst>
          </p:cNvPr>
          <p:cNvSpPr>
            <a:spLocks noGrp="1"/>
          </p:cNvSpPr>
          <p:nvPr>
            <p:ph type="title"/>
          </p:nvPr>
        </p:nvSpPr>
        <p:spPr/>
        <p:txBody>
          <a:bodyPr/>
          <a:lstStyle/>
          <a:p>
            <a:r>
              <a:rPr lang="en-US" b="1" dirty="0"/>
              <a:t>Review: Three Main Ideas</a:t>
            </a:r>
          </a:p>
        </p:txBody>
      </p:sp>
      <p:sp>
        <p:nvSpPr>
          <p:cNvPr id="3" name="Text Placeholder 2">
            <a:extLst>
              <a:ext uri="{FF2B5EF4-FFF2-40B4-BE49-F238E27FC236}">
                <a16:creationId xmlns:a16="http://schemas.microsoft.com/office/drawing/2014/main" id="{26E5E9BF-4BEE-619F-CAED-6A826822659B}"/>
              </a:ext>
            </a:extLst>
          </p:cNvPr>
          <p:cNvSpPr>
            <a:spLocks noGrp="1"/>
          </p:cNvSpPr>
          <p:nvPr>
            <p:ph type="body" idx="1"/>
          </p:nvPr>
        </p:nvSpPr>
        <p:spPr/>
        <p:txBody>
          <a:bodyPr>
            <a:normAutofit lnSpcReduction="10000"/>
          </a:bodyPr>
          <a:lstStyle/>
          <a:p>
            <a:pPr marL="114300" indent="0">
              <a:buNone/>
            </a:pPr>
            <a:r>
              <a:rPr lang="en-US" b="1" dirty="0"/>
              <a:t>A privilege is the ability of a user or service to act on managed computer resources.</a:t>
            </a:r>
          </a:p>
          <a:p>
            <a:pPr lvl="1">
              <a:buFont typeface="Arial" panose="020B0604020202020204" pitchFamily="34" charset="0"/>
              <a:buChar char="•"/>
            </a:pPr>
            <a:r>
              <a:rPr lang="en-US" b="1" dirty="0"/>
              <a:t>Privileges are typically implemented on users and processes.</a:t>
            </a:r>
          </a:p>
          <a:p>
            <a:pPr lvl="1">
              <a:buFont typeface="Arial" panose="020B0604020202020204" pitchFamily="34" charset="0"/>
              <a:buChar char="•"/>
            </a:pPr>
            <a:r>
              <a:rPr lang="en-US" b="1" dirty="0"/>
              <a:t>Privileges affect access to and the ability to act on files and other resources.</a:t>
            </a:r>
          </a:p>
          <a:p>
            <a:pPr marL="114300" indent="0">
              <a:buNone/>
            </a:pPr>
            <a:r>
              <a:rPr lang="en-US" b="1" dirty="0"/>
              <a:t>The principle of least privilege supports security first design by minimizing the number of privileges granted to a user for accomplishing assigned duties and disabling privileges that are unused or not required for accomplishing assigned duties.</a:t>
            </a:r>
          </a:p>
          <a:p>
            <a:pPr lvl="1">
              <a:buFont typeface="Arial" panose="020B0604020202020204" pitchFamily="34" charset="0"/>
              <a:buChar char="•"/>
            </a:pPr>
            <a:r>
              <a:rPr lang="en-US" b="1" i="1" dirty="0"/>
              <a:t>Access control methods </a:t>
            </a:r>
            <a:r>
              <a:rPr lang="en-US" b="1" dirty="0"/>
              <a:t>are</a:t>
            </a:r>
            <a:r>
              <a:rPr lang="en-US" b="1" i="1" dirty="0"/>
              <a:t> </a:t>
            </a:r>
            <a:r>
              <a:rPr lang="en-US" b="1" dirty="0"/>
              <a:t>formal presentations of the security policies enforced by the operating system.</a:t>
            </a:r>
          </a:p>
          <a:p>
            <a:pPr lvl="1">
              <a:buFont typeface="Arial" panose="020B0604020202020204" pitchFamily="34" charset="0"/>
              <a:buChar char="•"/>
            </a:pPr>
            <a:r>
              <a:rPr lang="en-US" b="1" dirty="0"/>
              <a:t>Security models align with access control methods to enforce policies, supporting the principle of least privilege.</a:t>
            </a:r>
          </a:p>
          <a:p>
            <a:pPr marL="114300" indent="0">
              <a:buNone/>
            </a:pPr>
            <a:r>
              <a:rPr lang="en-US" b="1" dirty="0"/>
              <a:t>Horizontal and vertical privilege escalation (PrivEsc) vulnerabilities exploit </a:t>
            </a:r>
            <a:r>
              <a:rPr lang="en-US" b="1" dirty="0">
                <a:latin typeface="Calibri" panose="020F0502020204030204" pitchFamily="34" charset="0"/>
                <a:ea typeface="Calibri" panose="020F0502020204030204" pitchFamily="34" charset="0"/>
                <a:cs typeface="Calibri" panose="020F0502020204030204" pitchFamily="34" charset="0"/>
              </a:rPr>
              <a:t>configuration errors </a:t>
            </a:r>
            <a:r>
              <a:rPr lang="en-US" b="1" i="0" dirty="0">
                <a:effectLst/>
                <a:latin typeface="Calibri" panose="020F0502020204030204" pitchFamily="34" charset="0"/>
                <a:ea typeface="Calibri" panose="020F0502020204030204" pitchFamily="34" charset="0"/>
                <a:cs typeface="Calibri" panose="020F0502020204030204" pitchFamily="34" charset="0"/>
              </a:rPr>
              <a:t>to gain unauthorized access into a system and access additional privileges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i="0" dirty="0">
                <a:effectLst/>
                <a:latin typeface="Calibri" panose="020F0502020204030204" pitchFamily="34" charset="0"/>
                <a:ea typeface="Calibri" panose="020F0502020204030204" pitchFamily="34" charset="0"/>
                <a:cs typeface="Calibri" panose="020F0502020204030204" pitchFamily="34" charset="0"/>
              </a:rPr>
              <a:t>or resources when the principle is not followed.</a:t>
            </a:r>
            <a:endParaRPr lang="en-US" b="1" dirty="0">
              <a:latin typeface="Calibri" panose="020F0502020204030204" pitchFamily="34" charset="0"/>
              <a:ea typeface="Calibri" panose="020F0502020204030204" pitchFamily="34" charset="0"/>
              <a:cs typeface="Calibri" panose="020F0502020204030204" pitchFamily="34" charset="0"/>
            </a:endParaRPr>
          </a:p>
          <a:p>
            <a:pPr marL="114300" indent="0">
              <a:buNone/>
            </a:pPr>
            <a:endParaRPr lang="en-US" b="1" dirty="0"/>
          </a:p>
          <a:p>
            <a:endParaRPr lang="en-US" dirty="0"/>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BDE542E-1C2E-D06E-D07E-65DE73E002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5" name="Google Shape;53;p3">
            <a:extLst>
              <a:ext uri="{FF2B5EF4-FFF2-40B4-BE49-F238E27FC236}">
                <a16:creationId xmlns:a16="http://schemas.microsoft.com/office/drawing/2014/main" id="{0B67564F-A7D0-C1EE-31AB-1DB0A7A5AC95}"/>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18" name="Audio 17">
            <a:hlinkClick r:id="" action="ppaction://media"/>
            <a:extLst>
              <a:ext uri="{FF2B5EF4-FFF2-40B4-BE49-F238E27FC236}">
                <a16:creationId xmlns:a16="http://schemas.microsoft.com/office/drawing/2014/main" id="{E7131ECE-C292-40E6-6895-6C19BF97A1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7432299"/>
      </p:ext>
    </p:extLst>
  </p:cSld>
  <p:clrMapOvr>
    <a:masterClrMapping/>
  </p:clrMapOvr>
  <mc:AlternateContent xmlns:mc="http://schemas.openxmlformats.org/markup-compatibility/2006">
    <mc:Choice xmlns:p14="http://schemas.microsoft.com/office/powerpoint/2010/main" Requires="p14">
      <p:transition spd="slow" p14:dur="2000" advTm="37983"/>
    </mc:Choice>
    <mc:Fallback>
      <p:transition spd="slow" advTm="37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2"/>
        <p:cNvGrpSpPr/>
        <p:nvPr/>
      </p:nvGrpSpPr>
      <p:grpSpPr>
        <a:xfrm>
          <a:off x="0" y="0"/>
          <a:ext cx="0" cy="0"/>
          <a:chOff x="0" y="0"/>
          <a:chExt cx="0" cy="0"/>
        </a:xfrm>
      </p:grpSpPr>
      <p:sp>
        <p:nvSpPr>
          <p:cNvPr id="43" name="Google Shape;43;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Contents</a:t>
            </a:r>
            <a:endParaRPr dirty="0"/>
          </a:p>
        </p:txBody>
      </p:sp>
      <p:sp>
        <p:nvSpPr>
          <p:cNvPr id="44" name="Google Shape;44;p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numCol="2" anchor="t" anchorCtr="0">
            <a:normAutofit fontScale="92500" lnSpcReduction="10000"/>
          </a:bodyPr>
          <a:lstStyle/>
          <a:p>
            <a:pPr marL="0" indent="0">
              <a:lnSpc>
                <a:spcPct val="110000"/>
              </a:lnSpc>
              <a:spcBef>
                <a:spcPts val="0"/>
              </a:spcBef>
              <a:buNone/>
            </a:pPr>
            <a:r>
              <a:rPr lang="en-US" b="1" dirty="0"/>
              <a:t>Privileges and Permissions</a:t>
            </a:r>
          </a:p>
          <a:p>
            <a:pPr marL="800100" lvl="1">
              <a:lnSpc>
                <a:spcPct val="110000"/>
              </a:lnSpc>
              <a:spcBef>
                <a:spcPts val="0"/>
              </a:spcBef>
              <a:buFont typeface="Arial" panose="020B0604020202020204" pitchFamily="34" charset="0"/>
              <a:buChar char="•"/>
            </a:pPr>
            <a:r>
              <a:rPr lang="en-US" dirty="0"/>
              <a:t>What is a Privilege?</a:t>
            </a:r>
          </a:p>
          <a:p>
            <a:pPr marL="800100" lvl="1">
              <a:lnSpc>
                <a:spcPct val="110000"/>
              </a:lnSpc>
              <a:spcBef>
                <a:spcPts val="0"/>
              </a:spcBef>
              <a:buFont typeface="Arial" panose="020B0604020202020204" pitchFamily="34" charset="0"/>
              <a:buChar char="•"/>
            </a:pPr>
            <a:r>
              <a:rPr lang="en-US" dirty="0"/>
              <a:t>Components with Privileges</a:t>
            </a:r>
          </a:p>
          <a:p>
            <a:pPr marL="800100" lvl="1">
              <a:lnSpc>
                <a:spcPct val="110000"/>
              </a:lnSpc>
              <a:spcBef>
                <a:spcPts val="0"/>
              </a:spcBef>
              <a:buFont typeface="Arial" panose="020B0604020202020204" pitchFamily="34" charset="0"/>
              <a:buChar char="•"/>
            </a:pPr>
            <a:r>
              <a:rPr lang="en-US" dirty="0"/>
              <a:t>What is Least Privilege”?</a:t>
            </a:r>
          </a:p>
          <a:p>
            <a:pPr marL="800100" lvl="1">
              <a:lnSpc>
                <a:spcPct val="110000"/>
              </a:lnSpc>
              <a:spcBef>
                <a:spcPts val="0"/>
              </a:spcBef>
              <a:buFont typeface="Arial" panose="020B0604020202020204" pitchFamily="34" charset="0"/>
              <a:buChar char="•"/>
            </a:pPr>
            <a:r>
              <a:rPr lang="en-US" dirty="0"/>
              <a:t>Windows Privilege Configuration Tools</a:t>
            </a:r>
          </a:p>
          <a:p>
            <a:pPr marL="800100" lvl="1">
              <a:lnSpc>
                <a:spcPct val="110000"/>
              </a:lnSpc>
              <a:spcBef>
                <a:spcPts val="0"/>
              </a:spcBef>
              <a:buFont typeface="Arial" panose="020B0604020202020204" pitchFamily="34" charset="0"/>
              <a:buChar char="•"/>
            </a:pPr>
            <a:r>
              <a:rPr lang="en-US" dirty="0"/>
              <a:t>Linux Privilege Configuration Tools</a:t>
            </a:r>
          </a:p>
          <a:p>
            <a:pPr marL="342900">
              <a:lnSpc>
                <a:spcPct val="110000"/>
              </a:lnSpc>
              <a:spcBef>
                <a:spcPts val="0"/>
              </a:spcBef>
              <a:buFont typeface="Arial" panose="020B0604020202020204" pitchFamily="34" charset="0"/>
              <a:buChar char="•"/>
            </a:pPr>
            <a:endParaRPr lang="en-US" dirty="0"/>
          </a:p>
          <a:p>
            <a:pPr marL="0" indent="0">
              <a:lnSpc>
                <a:spcPct val="110000"/>
              </a:lnSpc>
              <a:spcBef>
                <a:spcPts val="0"/>
              </a:spcBef>
              <a:buNone/>
            </a:pPr>
            <a:r>
              <a:rPr lang="en-US" b="1" dirty="0"/>
              <a:t>Security Models</a:t>
            </a:r>
          </a:p>
          <a:p>
            <a:pPr marL="800100" lvl="1">
              <a:lnSpc>
                <a:spcPct val="110000"/>
              </a:lnSpc>
              <a:spcBef>
                <a:spcPts val="0"/>
              </a:spcBef>
              <a:buFont typeface="Arial" panose="020B0604020202020204" pitchFamily="34" charset="0"/>
              <a:buChar char="•"/>
            </a:pPr>
            <a:r>
              <a:rPr lang="en-US" dirty="0"/>
              <a:t>What is a Security Model?</a:t>
            </a:r>
          </a:p>
          <a:p>
            <a:pPr marL="800100" lvl="1">
              <a:lnSpc>
                <a:spcPct val="110000"/>
              </a:lnSpc>
              <a:spcBef>
                <a:spcPts val="0"/>
              </a:spcBef>
              <a:buFont typeface="Arial" panose="020B0604020202020204" pitchFamily="34" charset="0"/>
              <a:buChar char="•"/>
            </a:pPr>
            <a:r>
              <a:rPr lang="en-US" dirty="0"/>
              <a:t>Bell-LaPadula (BLP)</a:t>
            </a:r>
          </a:p>
          <a:p>
            <a:pPr marL="800100" lvl="1">
              <a:lnSpc>
                <a:spcPct val="110000"/>
              </a:lnSpc>
              <a:spcBef>
                <a:spcPts val="0"/>
              </a:spcBef>
              <a:buFont typeface="Arial" panose="020B0604020202020204" pitchFamily="34" charset="0"/>
              <a:buChar char="•"/>
            </a:pPr>
            <a:r>
              <a:rPr lang="en-US" dirty="0"/>
              <a:t>Biba</a:t>
            </a:r>
          </a:p>
          <a:p>
            <a:pPr marL="800100" lvl="1">
              <a:lnSpc>
                <a:spcPct val="110000"/>
              </a:lnSpc>
              <a:spcBef>
                <a:spcPts val="0"/>
              </a:spcBef>
              <a:buFont typeface="Arial" panose="020B0604020202020204" pitchFamily="34" charset="0"/>
              <a:buChar char="•"/>
            </a:pPr>
            <a:r>
              <a:rPr lang="en-US" dirty="0"/>
              <a:t>Clark-Wilson (CW)</a:t>
            </a:r>
          </a:p>
          <a:p>
            <a:pPr marL="0" indent="0">
              <a:lnSpc>
                <a:spcPct val="110000"/>
              </a:lnSpc>
              <a:spcBef>
                <a:spcPts val="0"/>
              </a:spcBef>
              <a:buNone/>
            </a:pPr>
            <a:endParaRPr lang="en-US" b="1" dirty="0"/>
          </a:p>
          <a:p>
            <a:pPr marL="0" indent="0">
              <a:lnSpc>
                <a:spcPct val="110000"/>
              </a:lnSpc>
              <a:spcBef>
                <a:spcPts val="0"/>
              </a:spcBef>
              <a:buNone/>
            </a:pPr>
            <a:endParaRPr lang="en-US" b="1" dirty="0"/>
          </a:p>
          <a:p>
            <a:pPr marL="0" indent="0">
              <a:lnSpc>
                <a:spcPct val="110000"/>
              </a:lnSpc>
              <a:spcBef>
                <a:spcPts val="0"/>
              </a:spcBef>
              <a:buNone/>
            </a:pPr>
            <a:r>
              <a:rPr lang="en-US" b="1" dirty="0"/>
              <a:t>Access Control</a:t>
            </a:r>
          </a:p>
          <a:p>
            <a:pPr marL="800100" lvl="1">
              <a:lnSpc>
                <a:spcPct val="110000"/>
              </a:lnSpc>
              <a:spcBef>
                <a:spcPts val="0"/>
              </a:spcBef>
              <a:buFont typeface="Arial" panose="020B0604020202020204" pitchFamily="34" charset="0"/>
              <a:buChar char="•"/>
            </a:pPr>
            <a:r>
              <a:rPr lang="en-US" dirty="0"/>
              <a:t>What is Access Control?</a:t>
            </a:r>
          </a:p>
          <a:p>
            <a:pPr marL="800100" lvl="1">
              <a:lnSpc>
                <a:spcPct val="110000"/>
              </a:lnSpc>
              <a:spcBef>
                <a:spcPts val="0"/>
              </a:spcBef>
              <a:buFont typeface="Arial" panose="020B0604020202020204" pitchFamily="34" charset="0"/>
              <a:buChar char="•"/>
            </a:pPr>
            <a:r>
              <a:rPr lang="en-US" dirty="0"/>
              <a:t>Role Based Access Control (RBAC)</a:t>
            </a:r>
          </a:p>
          <a:p>
            <a:pPr marL="800100" lvl="1">
              <a:lnSpc>
                <a:spcPct val="110000"/>
              </a:lnSpc>
              <a:spcBef>
                <a:spcPts val="0"/>
              </a:spcBef>
              <a:buFont typeface="Arial" panose="020B0604020202020204" pitchFamily="34" charset="0"/>
              <a:buChar char="•"/>
            </a:pPr>
            <a:r>
              <a:rPr lang="en-US" dirty="0"/>
              <a:t>Rule Based Access Control (RuBAC)</a:t>
            </a:r>
          </a:p>
          <a:p>
            <a:pPr marL="800100" lvl="1">
              <a:lnSpc>
                <a:spcPct val="110000"/>
              </a:lnSpc>
              <a:spcBef>
                <a:spcPts val="0"/>
              </a:spcBef>
              <a:buFont typeface="Arial" panose="020B0604020202020204" pitchFamily="34" charset="0"/>
              <a:buChar char="•"/>
            </a:pPr>
            <a:r>
              <a:rPr lang="en-US" dirty="0"/>
              <a:t>Mandatory Access Control (MAC)</a:t>
            </a:r>
          </a:p>
          <a:p>
            <a:pPr marL="800100" lvl="1">
              <a:lnSpc>
                <a:spcPct val="110000"/>
              </a:lnSpc>
              <a:spcBef>
                <a:spcPts val="0"/>
              </a:spcBef>
              <a:buFont typeface="Arial" panose="020B0604020202020204" pitchFamily="34" charset="0"/>
              <a:buChar char="•"/>
            </a:pPr>
            <a:r>
              <a:rPr lang="en-US" dirty="0"/>
              <a:t>Discretionary Access Control (DAC)</a:t>
            </a:r>
          </a:p>
          <a:p>
            <a:pPr marL="800100" lvl="1">
              <a:lnSpc>
                <a:spcPct val="110000"/>
              </a:lnSpc>
              <a:spcBef>
                <a:spcPts val="0"/>
              </a:spcBef>
              <a:buFont typeface="Arial" panose="020B0604020202020204" pitchFamily="34" charset="0"/>
              <a:buChar char="•"/>
            </a:pPr>
            <a:r>
              <a:rPr lang="en-US" dirty="0"/>
              <a:t>Attribute Based Access Control (ABAC)</a:t>
            </a:r>
          </a:p>
          <a:p>
            <a:pPr marL="0" indent="0">
              <a:lnSpc>
                <a:spcPct val="110000"/>
              </a:lnSpc>
              <a:spcBef>
                <a:spcPts val="0"/>
              </a:spcBef>
              <a:buNone/>
            </a:pPr>
            <a:endParaRPr lang="en-US" dirty="0"/>
          </a:p>
          <a:p>
            <a:pPr marL="0" indent="0">
              <a:lnSpc>
                <a:spcPct val="110000"/>
              </a:lnSpc>
              <a:spcBef>
                <a:spcPts val="0"/>
              </a:spcBef>
              <a:buNone/>
            </a:pPr>
            <a:r>
              <a:rPr lang="en-US" b="1" dirty="0"/>
              <a:t>Privilege Escalation</a:t>
            </a:r>
          </a:p>
          <a:p>
            <a:pPr marL="800100" lvl="1">
              <a:lnSpc>
                <a:spcPct val="110000"/>
              </a:lnSpc>
              <a:spcBef>
                <a:spcPts val="0"/>
              </a:spcBef>
              <a:buFont typeface="Arial" panose="020B0604020202020204" pitchFamily="34" charset="0"/>
              <a:buChar char="•"/>
            </a:pPr>
            <a:r>
              <a:rPr lang="en-US" dirty="0"/>
              <a:t>What is Privilege Escalation?</a:t>
            </a:r>
          </a:p>
          <a:p>
            <a:pPr marL="800100" lvl="1">
              <a:lnSpc>
                <a:spcPct val="110000"/>
              </a:lnSpc>
              <a:spcBef>
                <a:spcPts val="0"/>
              </a:spcBef>
              <a:buFont typeface="Arial" panose="020B0604020202020204" pitchFamily="34" charset="0"/>
              <a:buChar char="•"/>
            </a:pPr>
            <a:r>
              <a:rPr lang="en-US" dirty="0"/>
              <a:t>Horizontal Privilege Escalation</a:t>
            </a:r>
          </a:p>
          <a:p>
            <a:pPr marL="800100" lvl="1">
              <a:lnSpc>
                <a:spcPct val="110000"/>
              </a:lnSpc>
              <a:spcBef>
                <a:spcPts val="0"/>
              </a:spcBef>
              <a:buFont typeface="Arial" panose="020B0604020202020204" pitchFamily="34" charset="0"/>
              <a:buChar char="•"/>
            </a:pPr>
            <a:r>
              <a:rPr lang="en-US" dirty="0"/>
              <a:t>Vertical Privilege Escalation</a:t>
            </a:r>
          </a:p>
          <a:p>
            <a:pPr marL="800100" lvl="1">
              <a:lnSpc>
                <a:spcPct val="110000"/>
              </a:lnSpc>
              <a:spcBef>
                <a:spcPts val="0"/>
              </a:spcBef>
              <a:buFont typeface="Arial" panose="020B0604020202020204" pitchFamily="34" charset="0"/>
              <a:buChar char="•"/>
            </a:pPr>
            <a:r>
              <a:rPr lang="en-US" dirty="0"/>
              <a:t>Windows Configuration Errors</a:t>
            </a:r>
          </a:p>
          <a:p>
            <a:pPr marL="800100" lvl="1">
              <a:lnSpc>
                <a:spcPct val="110000"/>
              </a:lnSpc>
              <a:spcBef>
                <a:spcPts val="0"/>
              </a:spcBef>
              <a:buFont typeface="Arial" panose="020B0604020202020204" pitchFamily="34" charset="0"/>
              <a:buChar char="•"/>
            </a:pPr>
            <a:r>
              <a:rPr lang="en-US" dirty="0"/>
              <a:t>Linux Configuration Errors</a:t>
            </a:r>
          </a:p>
        </p:txBody>
      </p:sp>
      <p:sp>
        <p:nvSpPr>
          <p:cNvPr id="46" name="Google Shape;46;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
        <p:nvSpPr>
          <p:cNvPr id="2" name="Google Shape;53;p3">
            <a:extLst>
              <a:ext uri="{FF2B5EF4-FFF2-40B4-BE49-F238E27FC236}">
                <a16:creationId xmlns:a16="http://schemas.microsoft.com/office/drawing/2014/main" id="{43B19BB5-645B-F2BB-5410-A494F215EE60}"/>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3" name="Graphic 2" descr="Escalator Down outline">
            <a:extLst>
              <a:ext uri="{FF2B5EF4-FFF2-40B4-BE49-F238E27FC236}">
                <a16:creationId xmlns:a16="http://schemas.microsoft.com/office/drawing/2014/main" id="{0F4B8383-5816-94D9-8875-13E786448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9155" y="4946041"/>
            <a:ext cx="820977" cy="820977"/>
          </a:xfrm>
          <a:prstGeom prst="rect">
            <a:avLst/>
          </a:prstGeom>
        </p:spPr>
      </p:pic>
      <p:pic>
        <p:nvPicPr>
          <p:cNvPr id="4" name="Graphic 3" descr="Escalator Up outline">
            <a:extLst>
              <a:ext uri="{FF2B5EF4-FFF2-40B4-BE49-F238E27FC236}">
                <a16:creationId xmlns:a16="http://schemas.microsoft.com/office/drawing/2014/main" id="{4328904B-309B-E3E6-E882-246CFA2439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59155" y="4016690"/>
            <a:ext cx="820977" cy="820977"/>
          </a:xfrm>
          <a:prstGeom prst="rect">
            <a:avLst/>
          </a:prstGeom>
        </p:spPr>
      </p:pic>
      <p:pic>
        <p:nvPicPr>
          <p:cNvPr id="5" name="Picture 2">
            <a:extLst>
              <a:ext uri="{FF2B5EF4-FFF2-40B4-BE49-F238E27FC236}">
                <a16:creationId xmlns:a16="http://schemas.microsoft.com/office/drawing/2014/main" id="{4ECA0CB5-C991-0525-681F-2FBEDB8089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4248" y="1542608"/>
            <a:ext cx="1795610" cy="785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8B3DC8-B604-F60E-C91A-95FA2F020B6F}"/>
              </a:ext>
            </a:extLst>
          </p:cNvPr>
          <p:cNvSpPr txBox="1"/>
          <p:nvPr/>
        </p:nvSpPr>
        <p:spPr>
          <a:xfrm>
            <a:off x="4125987" y="4765770"/>
            <a:ext cx="1970013" cy="289441"/>
          </a:xfrm>
          <a:prstGeom prst="roundRect">
            <a:avLst/>
          </a:prstGeom>
          <a:solidFill>
            <a:schemeClr val="tx2"/>
          </a:solidFill>
          <a:ln w="28575">
            <a:solidFill>
              <a:schemeClr val="accent1"/>
            </a:solidFill>
          </a:ln>
        </p:spPr>
        <p:txBody>
          <a:bodyPr wrap="square" rtlCol="0">
            <a:spAutoFit/>
          </a:bodyPr>
          <a:lstStyle/>
          <a:p>
            <a:pPr marL="114300" indent="0">
              <a:buNone/>
            </a:pPr>
            <a:r>
              <a:rPr lang="en-US" sz="1050" dirty="0">
                <a:latin typeface="Calibri" panose="020F0502020204030204" pitchFamily="34" charset="0"/>
                <a:ea typeface="Calibri" panose="020F0502020204030204" pitchFamily="34" charset="0"/>
                <a:cs typeface="Calibri" panose="020F0502020204030204" pitchFamily="34" charset="0"/>
              </a:rPr>
              <a:t>“</a:t>
            </a:r>
            <a:r>
              <a:rPr lang="en-US" sz="1050" i="0" dirty="0">
                <a:effectLst/>
                <a:latin typeface="Calibri" panose="020F0502020204030204" pitchFamily="34" charset="0"/>
                <a:ea typeface="Calibri" panose="020F0502020204030204" pitchFamily="34" charset="0"/>
                <a:cs typeface="Calibri" panose="020F0502020204030204" pitchFamily="34" charset="0"/>
              </a:rPr>
              <a:t>No read up, no write down”</a:t>
            </a:r>
            <a:endParaRPr lang="en-US" sz="105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9CF0148-8E5B-65F5-CF70-98C8FF2FC6AB}"/>
              </a:ext>
            </a:extLst>
          </p:cNvPr>
          <p:cNvSpPr txBox="1"/>
          <p:nvPr/>
        </p:nvSpPr>
        <p:spPr>
          <a:xfrm>
            <a:off x="4125988" y="5133694"/>
            <a:ext cx="1970014" cy="289441"/>
          </a:xfrm>
          <a:prstGeom prst="roundRect">
            <a:avLst/>
          </a:prstGeom>
          <a:solidFill>
            <a:schemeClr val="tx2"/>
          </a:solidFill>
          <a:ln w="28575">
            <a:solidFill>
              <a:schemeClr val="accent1"/>
            </a:solidFill>
          </a:ln>
        </p:spPr>
        <p:txBody>
          <a:bodyPr wrap="square" rtlCol="0">
            <a:spAutoFit/>
          </a:bodyPr>
          <a:lstStyle/>
          <a:p>
            <a:pPr marL="114300" indent="0">
              <a:buNone/>
            </a:pPr>
            <a:r>
              <a:rPr lang="en-US" sz="1100" dirty="0">
                <a:latin typeface="Calibri" panose="020F0502020204030204" pitchFamily="34" charset="0"/>
                <a:ea typeface="Calibri" panose="020F0502020204030204" pitchFamily="34" charset="0"/>
                <a:cs typeface="Calibri" panose="020F0502020204030204" pitchFamily="34" charset="0"/>
              </a:rPr>
              <a:t>“No read down, no write up”</a:t>
            </a:r>
          </a:p>
        </p:txBody>
      </p:sp>
      <p:pic>
        <p:nvPicPr>
          <p:cNvPr id="8" name="Graphic 7" descr="No sign with solid fill">
            <a:extLst>
              <a:ext uri="{FF2B5EF4-FFF2-40B4-BE49-F238E27FC236}">
                <a16:creationId xmlns:a16="http://schemas.microsoft.com/office/drawing/2014/main" id="{AC2D2618-1343-096E-1E83-4916B1FBF1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79229" y="1911959"/>
            <a:ext cx="640344" cy="640344"/>
          </a:xfrm>
          <a:prstGeom prst="rect">
            <a:avLst/>
          </a:prstGeom>
        </p:spPr>
      </p:pic>
      <p:pic>
        <p:nvPicPr>
          <p:cNvPr id="9" name="Graphic 8" descr="Checkmark with solid fill">
            <a:extLst>
              <a:ext uri="{FF2B5EF4-FFF2-40B4-BE49-F238E27FC236}">
                <a16:creationId xmlns:a16="http://schemas.microsoft.com/office/drawing/2014/main" id="{57DFA813-1B4D-4D5E-891B-904171924D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14308" y="1622221"/>
            <a:ext cx="640344" cy="64034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pic>
        <p:nvPicPr>
          <p:cNvPr id="8" name="Picture 7" descr="A group of padlocks and a shield&#10;&#10;Description automatically generated">
            <a:extLst>
              <a:ext uri="{FF2B5EF4-FFF2-40B4-BE49-F238E27FC236}">
                <a16:creationId xmlns:a16="http://schemas.microsoft.com/office/drawing/2014/main" id="{B2AB9CF2-8BCF-1F67-2EFD-D21621DDB120}"/>
              </a:ext>
            </a:extLst>
          </p:cNvPr>
          <p:cNvPicPr>
            <a:picLocks noChangeAspect="1"/>
          </p:cNvPicPr>
          <p:nvPr/>
        </p:nvPicPr>
        <p:blipFill>
          <a:blip r:embed="rId5">
            <a:alphaModFix amt="30000"/>
          </a:blip>
          <a:stretch>
            <a:fillRect/>
          </a:stretch>
        </p:blipFill>
        <p:spPr>
          <a:xfrm flipH="1">
            <a:off x="9838694" y="3978822"/>
            <a:ext cx="2353306" cy="2353306"/>
          </a:xfrm>
          <a:prstGeom prst="rect">
            <a:avLst/>
          </a:prstGeom>
        </p:spPr>
      </p:pic>
      <p:sp>
        <p:nvSpPr>
          <p:cNvPr id="2" name="Title 1">
            <a:extLst>
              <a:ext uri="{FF2B5EF4-FFF2-40B4-BE49-F238E27FC236}">
                <a16:creationId xmlns:a16="http://schemas.microsoft.com/office/drawing/2014/main" id="{E585622C-A13A-B028-B04B-4D0EFC35C692}"/>
              </a:ext>
            </a:extLst>
          </p:cNvPr>
          <p:cNvSpPr>
            <a:spLocks noGrp="1"/>
          </p:cNvSpPr>
          <p:nvPr>
            <p:ph type="title"/>
          </p:nvPr>
        </p:nvSpPr>
        <p:spPr/>
        <p:txBody>
          <a:bodyPr/>
          <a:lstStyle/>
          <a:p>
            <a:r>
              <a:rPr lang="en-US" b="1" dirty="0"/>
              <a:t>Lab: Privilege Escalation</a:t>
            </a:r>
          </a:p>
        </p:txBody>
      </p:sp>
      <p:sp>
        <p:nvSpPr>
          <p:cNvPr id="3" name="Text Placeholder 2">
            <a:extLst>
              <a:ext uri="{FF2B5EF4-FFF2-40B4-BE49-F238E27FC236}">
                <a16:creationId xmlns:a16="http://schemas.microsoft.com/office/drawing/2014/main" id="{B4BA2D5D-1CEF-B4E6-E91B-352AD6D2462E}"/>
              </a:ext>
            </a:extLst>
          </p:cNvPr>
          <p:cNvSpPr>
            <a:spLocks noGrp="1"/>
          </p:cNvSpPr>
          <p:nvPr>
            <p:ph type="body" idx="1"/>
          </p:nvPr>
        </p:nvSpPr>
        <p:spPr/>
        <p:txBody>
          <a:bodyPr>
            <a:normAutofit fontScale="92500" lnSpcReduction="20000"/>
          </a:bodyPr>
          <a:lstStyle/>
          <a:p>
            <a:pPr marL="0" marR="0" indent="0">
              <a:lnSpc>
                <a:spcPct val="115000"/>
              </a:lnSpc>
              <a:spcBef>
                <a:spcPts val="500"/>
              </a:spcBef>
              <a:spcAft>
                <a:spcPts val="1000"/>
              </a:spcAft>
              <a:buNone/>
            </a:pPr>
            <a:r>
              <a:rPr lang="en-US" sz="1800" b="1" dirty="0">
                <a:effectLst/>
                <a:latin typeface="Calibri" panose="020F0502020204030204" pitchFamily="34" charset="0"/>
                <a:ea typeface="Calibri" panose="020F0502020204030204" pitchFamily="34" charset="0"/>
                <a:cs typeface="Calibri" panose="020F0502020204030204" pitchFamily="34" charset="0"/>
              </a:rPr>
              <a:t>Lab Description: </a:t>
            </a:r>
            <a:r>
              <a:rPr lang="en-US" sz="1800" dirty="0">
                <a:effectLst/>
                <a:latin typeface="Calibri" panose="020F0502020204030204" pitchFamily="34" charset="0"/>
                <a:ea typeface="Calibri" panose="020F0502020204030204" pitchFamily="34" charset="0"/>
                <a:cs typeface="Calibri" panose="020F0502020204030204" pitchFamily="34" charset="0"/>
              </a:rPr>
              <a:t>In this lab, you will investigate, exploit, and correct many common vulnerabilities that may result from not adhering to the security first principle of least privilege. This lab will span both Windows and Linux privilege escalation techniques.</a:t>
            </a:r>
          </a:p>
          <a:p>
            <a:pPr marL="0" marR="0" indent="0">
              <a:lnSpc>
                <a:spcPct val="115000"/>
              </a:lnSpc>
              <a:spcBef>
                <a:spcPts val="500"/>
              </a:spcBef>
              <a:spcAft>
                <a:spcPts val="1000"/>
              </a:spcAft>
              <a:buNone/>
            </a:pPr>
            <a:r>
              <a:rPr lang="en-US" sz="1800" b="1" dirty="0">
                <a:effectLst/>
                <a:latin typeface="Calibri" panose="020F0502020204030204" pitchFamily="34" charset="0"/>
                <a:ea typeface="Calibri" panose="020F0502020204030204" pitchFamily="34" charset="0"/>
                <a:cs typeface="Calibri" panose="020F0502020204030204" pitchFamily="34" charset="0"/>
              </a:rPr>
              <a:t>Lab Environment: </a:t>
            </a:r>
            <a:r>
              <a:rPr lang="en-US" sz="1800" dirty="0">
                <a:effectLst/>
                <a:latin typeface="Calibri" panose="020F0502020204030204" pitchFamily="34" charset="0"/>
                <a:ea typeface="Calibri" panose="020F0502020204030204" pitchFamily="34" charset="0"/>
                <a:cs typeface="Calibri" panose="020F0502020204030204" pitchFamily="34" charset="0"/>
              </a:rPr>
              <a:t>The instructor has shared the “csc840-securityfirst” vApp with you in DSU’s IALab. Clone the vApp to your account before starting it or making any changes so you can revert if needed.</a:t>
            </a:r>
          </a:p>
          <a:p>
            <a:pPr marL="0" marR="0" indent="0">
              <a:lnSpc>
                <a:spcPct val="115000"/>
              </a:lnSpc>
              <a:spcBef>
                <a:spcPts val="500"/>
              </a:spcBef>
              <a:spcAft>
                <a:spcPts val="1000"/>
              </a:spcAft>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marR="0" indent="0">
              <a:lnSpc>
                <a:spcPct val="115000"/>
              </a:lnSpc>
              <a:spcBef>
                <a:spcPts val="500"/>
              </a:spcBef>
              <a:spcAft>
                <a:spcPts val="10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You are free to install whatever tools you would like to complete the assignment. Several potentially helpful tools are pre-installed on the Linux Exercises VM if needed:</a:t>
            </a:r>
          </a:p>
          <a:p>
            <a:pPr marL="285750" indent="-285750">
              <a:lnSpc>
                <a:spcPct val="115000"/>
              </a:lnSpc>
              <a:spcBef>
                <a:spcPts val="500"/>
              </a:spcBef>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gcc/make</a:t>
            </a:r>
          </a:p>
          <a:p>
            <a:pPr marL="285750" indent="-285750">
              <a:lnSpc>
                <a:spcPct val="115000"/>
              </a:lnSpc>
              <a:spcBef>
                <a:spcPts val="0"/>
              </a:spcBef>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Metasploit</a:t>
            </a:r>
          </a:p>
          <a:p>
            <a:pPr marL="285750" indent="-285750">
              <a:lnSpc>
                <a:spcPct val="115000"/>
              </a:lnSpc>
              <a:spcBef>
                <a:spcPts val="0"/>
              </a:spcBef>
              <a:spcAft>
                <a:spcPts val="10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SCP server</a:t>
            </a:r>
          </a:p>
          <a:p>
            <a:pPr marL="0" marR="0" indent="0">
              <a:lnSpc>
                <a:spcPct val="115000"/>
              </a:lnSpc>
              <a:spcBef>
                <a:spcPts val="500"/>
              </a:spcBef>
              <a:spcAft>
                <a:spcPts val="100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ED3D4C9-0972-A604-B43A-B9C998ECBC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5" name="Google Shape;53;p3">
            <a:extLst>
              <a:ext uri="{FF2B5EF4-FFF2-40B4-BE49-F238E27FC236}">
                <a16:creationId xmlns:a16="http://schemas.microsoft.com/office/drawing/2014/main" id="{49B67DC1-1185-59B6-30D2-F3373FF305E7}"/>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graphicFrame>
        <p:nvGraphicFramePr>
          <p:cNvPr id="9" name="Table 8">
            <a:extLst>
              <a:ext uri="{FF2B5EF4-FFF2-40B4-BE49-F238E27FC236}">
                <a16:creationId xmlns:a16="http://schemas.microsoft.com/office/drawing/2014/main" id="{A1D5014B-7622-89E8-BDB6-3D83D5CC1B95}"/>
              </a:ext>
            </a:extLst>
          </p:cNvPr>
          <p:cNvGraphicFramePr>
            <a:graphicFrameLocks noGrp="1"/>
          </p:cNvGraphicFramePr>
          <p:nvPr>
            <p:extLst>
              <p:ext uri="{D42A27DB-BD31-4B8C-83A1-F6EECF244321}">
                <p14:modId xmlns:p14="http://schemas.microsoft.com/office/powerpoint/2010/main" val="3388987214"/>
              </p:ext>
            </p:extLst>
          </p:nvPr>
        </p:nvGraphicFramePr>
        <p:xfrm>
          <a:off x="3184525" y="3384843"/>
          <a:ext cx="5822950" cy="593979"/>
        </p:xfrm>
        <a:graphic>
          <a:graphicData uri="http://schemas.openxmlformats.org/drawingml/2006/table">
            <a:tbl>
              <a:tblPr firstRow="1" firstCol="1" bandRow="1">
                <a:tableStyleId>{5C22544A-7EE6-4342-B048-85BDC9FD1C3A}</a:tableStyleId>
              </a:tblPr>
              <a:tblGrid>
                <a:gridCol w="2007870">
                  <a:extLst>
                    <a:ext uri="{9D8B030D-6E8A-4147-A177-3AD203B41FA5}">
                      <a16:colId xmlns:a16="http://schemas.microsoft.com/office/drawing/2014/main" val="4134483788"/>
                    </a:ext>
                  </a:extLst>
                </a:gridCol>
                <a:gridCol w="1978660">
                  <a:extLst>
                    <a:ext uri="{9D8B030D-6E8A-4147-A177-3AD203B41FA5}">
                      <a16:colId xmlns:a16="http://schemas.microsoft.com/office/drawing/2014/main" val="1066330319"/>
                    </a:ext>
                  </a:extLst>
                </a:gridCol>
                <a:gridCol w="1836420">
                  <a:extLst>
                    <a:ext uri="{9D8B030D-6E8A-4147-A177-3AD203B41FA5}">
                      <a16:colId xmlns:a16="http://schemas.microsoft.com/office/drawing/2014/main" val="2072326692"/>
                    </a:ext>
                  </a:extLst>
                </a:gridCol>
              </a:tblGrid>
              <a:tr h="0">
                <a:tc>
                  <a:txBody>
                    <a:bodyPr/>
                    <a:lstStyle/>
                    <a:p>
                      <a:pPr marL="0" marR="0">
                        <a:lnSpc>
                          <a:spcPct val="115000"/>
                        </a:lnSpc>
                        <a:spcBef>
                          <a:spcPts val="500"/>
                        </a:spcBef>
                        <a:spcAft>
                          <a:spcPts val="1000"/>
                        </a:spcAft>
                      </a:pPr>
                      <a:r>
                        <a:rPr lang="en-US" sz="1200" dirty="0">
                          <a:effectLst/>
                          <a:latin typeface="Calibri" panose="020F0502020204030204" pitchFamily="34" charset="0"/>
                          <a:ea typeface="Calibri" panose="020F0502020204030204" pitchFamily="34" charset="0"/>
                          <a:cs typeface="Calibri" panose="020F0502020204030204" pitchFamily="34" charset="0"/>
                        </a:rPr>
                        <a:t>Box Name</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500"/>
                        </a:spcBef>
                        <a:spcAft>
                          <a:spcPts val="1000"/>
                        </a:spcAft>
                      </a:pPr>
                      <a:r>
                        <a:rPr lang="en-US" sz="1200" dirty="0">
                          <a:effectLst/>
                          <a:latin typeface="Calibri" panose="020F0502020204030204" pitchFamily="34" charset="0"/>
                          <a:ea typeface="Calibri" panose="020F0502020204030204" pitchFamily="34" charset="0"/>
                          <a:cs typeface="Calibri" panose="020F0502020204030204" pitchFamily="34" charset="0"/>
                        </a:rPr>
                        <a:t>Type</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500"/>
                        </a:spcBef>
                        <a:spcAft>
                          <a:spcPts val="1000"/>
                        </a:spcAft>
                      </a:pPr>
                      <a:r>
                        <a:rPr lang="en-US" sz="1200" dirty="0">
                          <a:effectLst/>
                          <a:latin typeface="Calibri" panose="020F0502020204030204" pitchFamily="34" charset="0"/>
                          <a:ea typeface="Calibri" panose="020F0502020204030204" pitchFamily="34" charset="0"/>
                          <a:cs typeface="Calibri" panose="020F0502020204030204" pitchFamily="34" charset="0"/>
                        </a:rPr>
                        <a:t>Lab Credentials</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491487751"/>
                  </a:ext>
                </a:extLst>
              </a:tr>
              <a:tr h="0">
                <a:tc>
                  <a:txBody>
                    <a:bodyPr/>
                    <a:lstStyle/>
                    <a:p>
                      <a:pPr marL="0" marR="0">
                        <a:lnSpc>
                          <a:spcPct val="115000"/>
                        </a:lnSpc>
                        <a:spcBef>
                          <a:spcPts val="500"/>
                        </a:spcBef>
                        <a:spcAft>
                          <a:spcPts val="1000"/>
                        </a:spcAft>
                      </a:pPr>
                      <a:r>
                        <a:rPr lang="en-US" sz="1200" dirty="0">
                          <a:effectLst/>
                          <a:latin typeface="Calibri" panose="020F0502020204030204" pitchFamily="34" charset="0"/>
                          <a:ea typeface="Calibri" panose="020F0502020204030204" pitchFamily="34" charset="0"/>
                          <a:cs typeface="Calibri" panose="020F0502020204030204" pitchFamily="34" charset="0"/>
                        </a:rPr>
                        <a:t>Linux Exercises</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500"/>
                        </a:spcBef>
                        <a:spcAft>
                          <a:spcPts val="1000"/>
                        </a:spcAft>
                      </a:pPr>
                      <a:r>
                        <a:rPr lang="en-US" sz="1200" dirty="0">
                          <a:effectLst/>
                          <a:latin typeface="Calibri" panose="020F0502020204030204" pitchFamily="34" charset="0"/>
                          <a:ea typeface="Calibri" panose="020F0502020204030204" pitchFamily="34" charset="0"/>
                          <a:cs typeface="Calibri" panose="020F0502020204030204" pitchFamily="34" charset="0"/>
                        </a:rPr>
                        <a:t>Kali 2023.3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500"/>
                        </a:spcBef>
                        <a:spcAft>
                          <a:spcPts val="1000"/>
                        </a:spcAft>
                      </a:pPr>
                      <a:r>
                        <a:rPr lang="en-US" sz="1200" dirty="0">
                          <a:effectLst/>
                          <a:latin typeface="Calibri" panose="020F0502020204030204" pitchFamily="34" charset="0"/>
                          <a:ea typeface="Calibri" panose="020F0502020204030204" pitchFamily="34" charset="0"/>
                          <a:cs typeface="Calibri" panose="020F0502020204030204" pitchFamily="34" charset="0"/>
                        </a:rPr>
                        <a:t>student / Password1!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08933746"/>
                  </a:ext>
                </a:extLst>
              </a:tr>
              <a:tr h="0">
                <a:tc>
                  <a:txBody>
                    <a:bodyPr/>
                    <a:lstStyle/>
                    <a:p>
                      <a:pPr marL="0" marR="0">
                        <a:lnSpc>
                          <a:spcPct val="115000"/>
                        </a:lnSpc>
                        <a:spcBef>
                          <a:spcPts val="500"/>
                        </a:spcBef>
                        <a:spcAft>
                          <a:spcPts val="1000"/>
                        </a:spcAft>
                      </a:pPr>
                      <a:r>
                        <a:rPr lang="en-US" sz="1200" dirty="0">
                          <a:effectLst/>
                          <a:latin typeface="Calibri" panose="020F0502020204030204" pitchFamily="34" charset="0"/>
                          <a:ea typeface="Calibri" panose="020F0502020204030204" pitchFamily="34" charset="0"/>
                          <a:cs typeface="Calibri" panose="020F0502020204030204" pitchFamily="34" charset="0"/>
                        </a:rPr>
                        <a:t>Windows Exercises</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500"/>
                        </a:spcBef>
                        <a:spcAft>
                          <a:spcPts val="1000"/>
                        </a:spcAft>
                      </a:pPr>
                      <a:r>
                        <a:rPr lang="en-US" sz="1200" dirty="0">
                          <a:effectLst/>
                          <a:latin typeface="Calibri" panose="020F0502020204030204" pitchFamily="34" charset="0"/>
                          <a:ea typeface="Calibri" panose="020F0502020204030204" pitchFamily="34" charset="0"/>
                          <a:cs typeface="Calibri" panose="020F0502020204030204" pitchFamily="34" charset="0"/>
                        </a:rPr>
                        <a:t>Windows 10 Pro build 19044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500"/>
                        </a:spcBef>
                        <a:spcAft>
                          <a:spcPts val="1000"/>
                        </a:spcAft>
                      </a:pPr>
                      <a:r>
                        <a:rPr lang="en-US" sz="1200" dirty="0">
                          <a:effectLst/>
                          <a:latin typeface="Calibri" panose="020F0502020204030204" pitchFamily="34" charset="0"/>
                          <a:ea typeface="Calibri" panose="020F0502020204030204" pitchFamily="34" charset="0"/>
                          <a:cs typeface="Calibri" panose="020F0502020204030204" pitchFamily="34" charset="0"/>
                        </a:rPr>
                        <a:t>student / Password1!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65561999"/>
                  </a:ext>
                </a:extLst>
              </a:tr>
            </a:tbl>
          </a:graphicData>
        </a:graphic>
      </p:graphicFrame>
      <p:pic>
        <p:nvPicPr>
          <p:cNvPr id="43" name="Audio 42">
            <a:hlinkClick r:id="" action="ppaction://media"/>
            <a:extLst>
              <a:ext uri="{FF2B5EF4-FFF2-40B4-BE49-F238E27FC236}">
                <a16:creationId xmlns:a16="http://schemas.microsoft.com/office/drawing/2014/main" id="{7D7E0945-A73C-0996-43A7-8792E0CAA6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1185413"/>
      </p:ext>
    </p:extLst>
  </p:cSld>
  <p:clrMapOvr>
    <a:masterClrMapping/>
  </p:clrMapOvr>
  <mc:AlternateContent xmlns:mc="http://schemas.openxmlformats.org/markup-compatibility/2006">
    <mc:Choice xmlns:p14="http://schemas.microsoft.com/office/powerpoint/2010/main" Requires="p14">
      <p:transition spd="slow" p14:dur="2000" advTm="57749"/>
    </mc:Choice>
    <mc:Fallback>
      <p:transition spd="slow" advTm="5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Additional Resources</a:t>
            </a:r>
            <a:endParaRPr dirty="0"/>
          </a:p>
        </p:txBody>
      </p:sp>
      <p:sp>
        <p:nvSpPr>
          <p:cNvPr id="52" name="Google Shape;52;p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numCol="2" anchor="t" anchorCtr="0">
            <a:noAutofit/>
          </a:bodyPr>
          <a:lstStyle/>
          <a:p>
            <a:pPr marL="114300" indent="0" algn="l">
              <a:buNone/>
            </a:pPr>
            <a:r>
              <a:rPr lang="en-US" sz="1200" b="1" dirty="0">
                <a:latin typeface="Calibri" panose="020F0502020204030204" pitchFamily="34" charset="0"/>
                <a:ea typeface="Calibri" panose="020F0502020204030204" pitchFamily="34" charset="0"/>
                <a:cs typeface="Calibri" panose="020F0502020204030204" pitchFamily="34" charset="0"/>
              </a:rPr>
              <a:t>Privileges and Permissions</a:t>
            </a: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3"/>
              </a:rPr>
              <a:t>Introduction to Cybersecurity First Principles - Least Privilege</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l">
              <a:buNone/>
            </a:pPr>
            <a:r>
              <a:rPr lang="en-US" sz="1200" b="1" i="0" dirty="0">
                <a:effectLst/>
                <a:latin typeface="Calibri" panose="020F0502020204030204" pitchFamily="34" charset="0"/>
                <a:ea typeface="Calibri" panose="020F0502020204030204" pitchFamily="34" charset="0"/>
                <a:cs typeface="Calibri" panose="020F0502020204030204" pitchFamily="34" charset="0"/>
              </a:rPr>
              <a:t>Windows</a:t>
            </a: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4"/>
              </a:rPr>
              <a:t>Hidden Danger: How To Identify and Mitigate Insecure Windows Services</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l">
              <a:buNone/>
            </a:pPr>
            <a:r>
              <a:rPr lang="en-US" sz="1200" b="1" i="0" dirty="0">
                <a:effectLst/>
                <a:latin typeface="Calibri" panose="020F0502020204030204" pitchFamily="34" charset="0"/>
                <a:ea typeface="Calibri" panose="020F0502020204030204" pitchFamily="34" charset="0"/>
                <a:cs typeface="Calibri" panose="020F0502020204030204" pitchFamily="34" charset="0"/>
              </a:rPr>
              <a:t>Linux</a:t>
            </a: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5"/>
              </a:rPr>
              <a:t>Linux permissions: SUID, SGID, and sticky bit</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6"/>
              </a:rPr>
              <a:t>Chapter 12. Managing sudo access</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l">
              <a:buNone/>
            </a:pPr>
            <a:r>
              <a:rPr lang="en-US" sz="1200" b="1" i="0" dirty="0">
                <a:effectLst/>
                <a:latin typeface="Calibri" panose="020F0502020204030204" pitchFamily="34" charset="0"/>
                <a:ea typeface="Calibri" panose="020F0502020204030204" pitchFamily="34" charset="0"/>
                <a:cs typeface="Calibri" panose="020F0502020204030204" pitchFamily="34" charset="0"/>
              </a:rPr>
              <a:t>Security Models</a:t>
            </a: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7"/>
              </a:rPr>
              <a:t>Introduction To Classic Security Models</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l">
              <a:buNone/>
            </a:pPr>
            <a:r>
              <a:rPr lang="en-US" sz="1200" b="1" i="0" dirty="0">
                <a:effectLst/>
                <a:latin typeface="Calibri" panose="020F0502020204030204" pitchFamily="34" charset="0"/>
                <a:ea typeface="Calibri" panose="020F0502020204030204" pitchFamily="34" charset="0"/>
                <a:cs typeface="Calibri" panose="020F0502020204030204" pitchFamily="34" charset="0"/>
              </a:rPr>
              <a:t>Access Control</a:t>
            </a: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8"/>
              </a:rPr>
              <a:t>Verification and Test Methods for Access Control Policies/Models</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9"/>
              </a:rPr>
              <a:t>Comparing Access Control: RBAC, MAC, DAC, RuBAC, ABAC</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l">
              <a:buNone/>
            </a:pPr>
            <a:r>
              <a:rPr lang="en-US" sz="1200" b="1" i="0" dirty="0">
                <a:effectLst/>
                <a:latin typeface="Calibri" panose="020F0502020204030204" pitchFamily="34" charset="0"/>
                <a:ea typeface="Calibri" panose="020F0502020204030204" pitchFamily="34" charset="0"/>
                <a:cs typeface="Calibri" panose="020F0502020204030204" pitchFamily="34" charset="0"/>
              </a:rPr>
              <a:t>Privilege Escalation</a:t>
            </a: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10"/>
              </a:rPr>
              <a:t>What Is Privilege Escalation</a:t>
            </a:r>
            <a:r>
              <a:rPr lang="en-US" sz="1200" u="sng" dirty="0">
                <a:solidFill>
                  <a:srgbClr val="E6EDF3"/>
                </a:solidFill>
                <a:latin typeface="Calibri" panose="020F0502020204030204" pitchFamily="34" charset="0"/>
                <a:ea typeface="Calibri" panose="020F0502020204030204" pitchFamily="34" charset="0"/>
                <a:cs typeface="Calibri" panose="020F0502020204030204" pitchFamily="34" charset="0"/>
                <a:hlinkClick r:id="rId10"/>
              </a:rPr>
              <a:t>? - ProofPoint</a:t>
            </a:r>
            <a:endParaRPr lang="en-US" sz="1200" u="sng" dirty="0">
              <a:solidFill>
                <a:srgbClr val="E6EDF3"/>
              </a:solidFill>
              <a:latin typeface="Calibri" panose="020F0502020204030204" pitchFamily="34" charset="0"/>
              <a:ea typeface="Calibri" panose="020F0502020204030204" pitchFamily="34" charset="0"/>
              <a:cs typeface="Calibri" panose="020F0502020204030204" pitchFamily="34" charset="0"/>
            </a:endParaRP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11"/>
              </a:rPr>
              <a:t>What is Privilege Escalation? - CrowdStrike</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12"/>
              </a:rPr>
              <a:t>Understanding Privilege Escalation and 5 Common Attack Techniques</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l">
              <a:buNone/>
            </a:pPr>
            <a:r>
              <a:rPr lang="en-US" sz="1200" b="1" i="0" dirty="0">
                <a:effectLst/>
                <a:latin typeface="Calibri" panose="020F0502020204030204" pitchFamily="34" charset="0"/>
                <a:ea typeface="Calibri" panose="020F0502020204030204" pitchFamily="34" charset="0"/>
                <a:cs typeface="Calibri" panose="020F0502020204030204" pitchFamily="34" charset="0"/>
              </a:rPr>
              <a:t>Windows</a:t>
            </a: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13"/>
              </a:rPr>
              <a:t>Privilege escalation on Windows: When you want it and when you don’t</a:t>
            </a:r>
            <a:endParaRPr lang="en-US" sz="1200" b="0" i="0" dirty="0">
              <a:solidFill>
                <a:srgbClr val="E6EDF3"/>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l">
              <a:buNone/>
            </a:pPr>
            <a:r>
              <a:rPr lang="en-US" sz="1200" b="1" i="0" dirty="0">
                <a:effectLst/>
                <a:latin typeface="Calibri" panose="020F0502020204030204" pitchFamily="34" charset="0"/>
                <a:ea typeface="Calibri" panose="020F0502020204030204" pitchFamily="34" charset="0"/>
                <a:cs typeface="Calibri" panose="020F0502020204030204" pitchFamily="34" charset="0"/>
              </a:rPr>
              <a:t>Linux</a:t>
            </a:r>
          </a:p>
          <a:p>
            <a:pPr algn="l"/>
            <a:r>
              <a:rPr lang="en-US" sz="1200" b="0" i="0" u="sng" dirty="0">
                <a:solidFill>
                  <a:srgbClr val="E6EDF3"/>
                </a:solidFill>
                <a:effectLst/>
                <a:latin typeface="Calibri" panose="020F0502020204030204" pitchFamily="34" charset="0"/>
                <a:ea typeface="Calibri" panose="020F0502020204030204" pitchFamily="34" charset="0"/>
                <a:cs typeface="Calibri" panose="020F0502020204030204" pitchFamily="34" charset="0"/>
                <a:hlinkClick r:id="rId14"/>
              </a:rPr>
              <a:t>A Guide On Linux Privilege Escalation - The Journey Towards System Control</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91440" lvl="0" indent="0" algn="l" rtl="0">
              <a:lnSpc>
                <a:spcPct val="90000"/>
              </a:lnSpc>
              <a:spcBef>
                <a:spcPts val="0"/>
              </a:spcBef>
              <a:spcAft>
                <a:spcPts val="0"/>
              </a:spcAft>
              <a:buSzPts val="2000"/>
              <a:buNone/>
            </a:pP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53" name="Google Shape;53;p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sp>
        <p:nvSpPr>
          <p:cNvPr id="54" name="Google Shape;54;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dirty="0"/>
              <a:t>Privileges and Permissions</a:t>
            </a:r>
            <a:endParaRPr dirty="0"/>
          </a:p>
        </p:txBody>
      </p:sp>
      <p:sp>
        <p:nvSpPr>
          <p:cNvPr id="36" name="Google Shape;36;p1"/>
          <p:cNvSpPr txBox="1">
            <a:spLocks noGrp="1"/>
          </p:cNvSpPr>
          <p:nvPr>
            <p:ph type="subTitle" idx="1"/>
          </p:nvPr>
        </p:nvSpPr>
        <p:spPr>
          <a:xfrm>
            <a:off x="1097280" y="4472659"/>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t>Concepts</a:t>
            </a:r>
          </a:p>
          <a:p>
            <a:pPr marL="0" lvl="0" indent="0" algn="l" rtl="0">
              <a:lnSpc>
                <a:spcPct val="90000"/>
              </a:lnSpc>
              <a:spcBef>
                <a:spcPts val="0"/>
              </a:spcBef>
              <a:spcAft>
                <a:spcPts val="0"/>
              </a:spcAft>
              <a:buSzPts val="2400"/>
              <a:buNone/>
            </a:pPr>
            <a:r>
              <a:rPr lang="en-US" dirty="0"/>
              <a:t>Components</a:t>
            </a:r>
          </a:p>
          <a:p>
            <a:pPr marL="0" lvl="0" indent="0" algn="l" rtl="0">
              <a:lnSpc>
                <a:spcPct val="90000"/>
              </a:lnSpc>
              <a:spcBef>
                <a:spcPts val="0"/>
              </a:spcBef>
              <a:spcAft>
                <a:spcPts val="0"/>
              </a:spcAft>
              <a:buSzPts val="2400"/>
              <a:buNone/>
            </a:pPr>
            <a:r>
              <a:rPr lang="en-US" dirty="0"/>
              <a:t>Configuration Tools</a:t>
            </a:r>
          </a:p>
          <a:p>
            <a:pPr marL="0" lvl="0" indent="0" algn="l" rtl="0">
              <a:lnSpc>
                <a:spcPct val="90000"/>
              </a:lnSpc>
              <a:spcBef>
                <a:spcPts val="0"/>
              </a:spcBef>
              <a:spcAft>
                <a:spcPts val="0"/>
              </a:spcAft>
              <a:buSzPts val="2400"/>
              <a:buNone/>
            </a:pPr>
            <a:endParaRPr dirty="0"/>
          </a:p>
          <a:p>
            <a:pPr marL="0" lvl="0" indent="0" algn="l" rtl="0">
              <a:lnSpc>
                <a:spcPct val="90000"/>
              </a:lnSpc>
              <a:spcBef>
                <a:spcPts val="1400"/>
              </a:spcBef>
              <a:spcAft>
                <a:spcPts val="0"/>
              </a:spcAft>
              <a:buSzPts val="2400"/>
              <a:buNone/>
            </a:pPr>
            <a:endParaRPr dirty="0"/>
          </a:p>
        </p:txBody>
      </p:sp>
      <p:sp>
        <p:nvSpPr>
          <p:cNvPr id="38" name="Google Shape;38;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b="1" dirty="0"/>
          </a:p>
        </p:txBody>
      </p:sp>
      <p:sp>
        <p:nvSpPr>
          <p:cNvPr id="2" name="Google Shape;53;p3">
            <a:extLst>
              <a:ext uri="{FF2B5EF4-FFF2-40B4-BE49-F238E27FC236}">
                <a16:creationId xmlns:a16="http://schemas.microsoft.com/office/drawing/2014/main" id="{E64BDB06-1E82-A0AE-E280-50262DD88D61}"/>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4" name="Graphic 3" descr="Clipboard Mixed outline">
            <a:extLst>
              <a:ext uri="{FF2B5EF4-FFF2-40B4-BE49-F238E27FC236}">
                <a16:creationId xmlns:a16="http://schemas.microsoft.com/office/drawing/2014/main" id="{FD00831F-AF27-A1D5-0C32-318A24C3E4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4883" y="-585132"/>
            <a:ext cx="4297680" cy="4297680"/>
          </a:xfrm>
          <a:prstGeom prst="rect">
            <a:avLst/>
          </a:prstGeom>
        </p:spPr>
      </p:pic>
      <p:pic>
        <p:nvPicPr>
          <p:cNvPr id="105" name="Audio 104">
            <a:hlinkClick r:id="" action="ppaction://media"/>
            <a:extLst>
              <a:ext uri="{FF2B5EF4-FFF2-40B4-BE49-F238E27FC236}">
                <a16:creationId xmlns:a16="http://schemas.microsoft.com/office/drawing/2014/main" id="{6CFD4417-E245-8D15-BEB5-0A9DC1497FD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4139089"/>
      </p:ext>
    </p:extLst>
  </p:cSld>
  <p:clrMapOvr>
    <a:masterClrMapping/>
  </p:clrMapOvr>
  <mc:AlternateContent xmlns:mc="http://schemas.openxmlformats.org/markup-compatibility/2006">
    <mc:Choice xmlns:p14="http://schemas.microsoft.com/office/powerpoint/2010/main" Requires="p14">
      <p:transition spd="slow" p14:dur="2000" advTm="14085"/>
    </mc:Choice>
    <mc:Fallback>
      <p:transition spd="slow" advTm="14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6675-098E-8A00-421F-D3FCD994ECA0}"/>
              </a:ext>
            </a:extLst>
          </p:cNvPr>
          <p:cNvSpPr>
            <a:spLocks noGrp="1"/>
          </p:cNvSpPr>
          <p:nvPr>
            <p:ph type="title"/>
          </p:nvPr>
        </p:nvSpPr>
        <p:spPr/>
        <p:txBody>
          <a:bodyPr/>
          <a:lstStyle/>
          <a:p>
            <a:r>
              <a:rPr lang="en-US" dirty="0"/>
              <a:t>What is a Privilege?</a:t>
            </a:r>
          </a:p>
        </p:txBody>
      </p:sp>
      <p:sp>
        <p:nvSpPr>
          <p:cNvPr id="3" name="Text Placeholder 2">
            <a:extLst>
              <a:ext uri="{FF2B5EF4-FFF2-40B4-BE49-F238E27FC236}">
                <a16:creationId xmlns:a16="http://schemas.microsoft.com/office/drawing/2014/main" id="{B6F8E1C5-358B-CFD1-0245-D082BEEC64E8}"/>
              </a:ext>
            </a:extLst>
          </p:cNvPr>
          <p:cNvSpPr>
            <a:spLocks noGrp="1"/>
          </p:cNvSpPr>
          <p:nvPr>
            <p:ph type="body" idx="1"/>
          </p:nvPr>
        </p:nvSpPr>
        <p:spPr/>
        <p:txBody>
          <a:bodyPr/>
          <a:lstStyle/>
          <a:p>
            <a:pPr marL="114300" indent="0" algn="ctr">
              <a:buNone/>
            </a:pPr>
            <a:endParaRPr lang="en-US" dirty="0"/>
          </a:p>
          <a:p>
            <a:pPr marL="114300" indent="0" algn="ctr">
              <a:buNone/>
            </a:pPr>
            <a:r>
              <a:rPr lang="en-US" dirty="0"/>
              <a:t>A </a:t>
            </a:r>
            <a:r>
              <a:rPr lang="en-US" b="1" i="1" dirty="0"/>
              <a:t>privilege </a:t>
            </a:r>
            <a:r>
              <a:rPr lang="en-US" dirty="0"/>
              <a:t>is the ability of a user or service to </a:t>
            </a:r>
            <a:r>
              <a:rPr lang="en-US" b="1" dirty="0"/>
              <a:t>act on managed computer resources.</a:t>
            </a:r>
          </a:p>
          <a:p>
            <a:pPr marL="114300" indent="0" algn="ctr">
              <a:buNone/>
            </a:pPr>
            <a:endParaRPr lang="en-US" b="1" dirty="0"/>
          </a:p>
          <a:p>
            <a:pPr marL="114300" indent="0" algn="ctr">
              <a:buNone/>
            </a:pPr>
            <a:endParaRPr lang="en-US" b="1" dirty="0"/>
          </a:p>
          <a:p>
            <a:pPr marL="114300" indent="0" algn="ctr">
              <a:buNone/>
            </a:pPr>
            <a:endParaRPr lang="en-US" b="1" dirty="0"/>
          </a:p>
          <a:p>
            <a:pPr marL="114300" indent="0" algn="ctr">
              <a:buNone/>
            </a:pPr>
            <a:endParaRPr lang="en-US" b="1" dirty="0"/>
          </a:p>
          <a:p>
            <a:pPr marL="114300" indent="0" algn="ctr">
              <a:buNone/>
            </a:pPr>
            <a:endParaRPr lang="en-US" b="1" dirty="0"/>
          </a:p>
          <a:p>
            <a:pPr marL="114300" indent="0" algn="ctr">
              <a:buNone/>
            </a:pPr>
            <a:r>
              <a:rPr lang="en-US" dirty="0"/>
              <a:t>In cybersecurity, the term is used interchangeably with </a:t>
            </a:r>
            <a:r>
              <a:rPr lang="en-US" b="1" i="1" dirty="0"/>
              <a:t>permission</a:t>
            </a:r>
            <a:r>
              <a:rPr lang="en-US" dirty="0"/>
              <a:t>.</a:t>
            </a:r>
          </a:p>
        </p:txBody>
      </p:sp>
      <p:sp>
        <p:nvSpPr>
          <p:cNvPr id="4" name="Slide Number Placeholder 3">
            <a:extLst>
              <a:ext uri="{FF2B5EF4-FFF2-40B4-BE49-F238E27FC236}">
                <a16:creationId xmlns:a16="http://schemas.microsoft.com/office/drawing/2014/main" id="{92E60082-3CE2-07BD-3A5F-B21D8EA287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Google Shape;53;p3">
            <a:extLst>
              <a:ext uri="{FF2B5EF4-FFF2-40B4-BE49-F238E27FC236}">
                <a16:creationId xmlns:a16="http://schemas.microsoft.com/office/drawing/2014/main" id="{C9B65C82-ED33-A5C0-4984-5A90BB7DF729}"/>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6" name="Picture 2">
            <a:extLst>
              <a:ext uri="{FF2B5EF4-FFF2-40B4-BE49-F238E27FC236}">
                <a16:creationId xmlns:a16="http://schemas.microsoft.com/office/drawing/2014/main" id="{0D8442B6-898C-D9CE-3754-E4DE11F97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4441" y="2789417"/>
            <a:ext cx="4883117" cy="2135993"/>
          </a:xfrm>
          <a:prstGeom prst="rect">
            <a:avLst/>
          </a:prstGeom>
          <a:noFill/>
          <a:extLst>
            <a:ext uri="{909E8E84-426E-40DD-AFC4-6F175D3DCCD1}">
              <a14:hiddenFill xmlns:a14="http://schemas.microsoft.com/office/drawing/2010/main">
                <a:solidFill>
                  <a:srgbClr val="FFFFFF"/>
                </a:solidFill>
              </a14:hiddenFill>
            </a:ext>
          </a:extLst>
        </p:spPr>
      </p:pic>
      <p:pic>
        <p:nvPicPr>
          <p:cNvPr id="46" name="Audio 45">
            <a:hlinkClick r:id="" action="ppaction://media"/>
            <a:extLst>
              <a:ext uri="{FF2B5EF4-FFF2-40B4-BE49-F238E27FC236}">
                <a16:creationId xmlns:a16="http://schemas.microsoft.com/office/drawing/2014/main" id="{6F90EAD2-E56E-6FCD-DD16-40AF8099504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92043741"/>
      </p:ext>
    </p:extLst>
  </p:cSld>
  <p:clrMapOvr>
    <a:masterClrMapping/>
  </p:clrMapOvr>
  <mc:AlternateContent xmlns:mc="http://schemas.openxmlformats.org/markup-compatibility/2006">
    <mc:Choice xmlns:p14="http://schemas.microsoft.com/office/powerpoint/2010/main" Requires="p14">
      <p:transition spd="slow" p14:dur="2000" advTm="25498"/>
    </mc:Choice>
    <mc:Fallback>
      <p:transition spd="slow" advTm="25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C751-2DA2-F77A-4427-747254EAC7D5}"/>
              </a:ext>
            </a:extLst>
          </p:cNvPr>
          <p:cNvSpPr>
            <a:spLocks noGrp="1"/>
          </p:cNvSpPr>
          <p:nvPr>
            <p:ph type="title"/>
          </p:nvPr>
        </p:nvSpPr>
        <p:spPr/>
        <p:txBody>
          <a:bodyPr/>
          <a:lstStyle/>
          <a:p>
            <a:r>
              <a:rPr lang="en-US" dirty="0"/>
              <a:t>Components with Privileges</a:t>
            </a:r>
          </a:p>
        </p:txBody>
      </p:sp>
      <p:sp>
        <p:nvSpPr>
          <p:cNvPr id="3" name="Text Placeholder 2">
            <a:extLst>
              <a:ext uri="{FF2B5EF4-FFF2-40B4-BE49-F238E27FC236}">
                <a16:creationId xmlns:a16="http://schemas.microsoft.com/office/drawing/2014/main" id="{91E2AD76-088E-CC5A-2258-90E279DDA9FB}"/>
              </a:ext>
            </a:extLst>
          </p:cNvPr>
          <p:cNvSpPr>
            <a:spLocks noGrp="1"/>
          </p:cNvSpPr>
          <p:nvPr>
            <p:ph type="body" idx="1"/>
          </p:nvPr>
        </p:nvSpPr>
        <p:spPr/>
        <p:txBody>
          <a:bodyPr>
            <a:normAutofit fontScale="92500" lnSpcReduction="10000"/>
          </a:bodyPr>
          <a:lstStyle/>
          <a:p>
            <a:pPr>
              <a:buFont typeface="Arial" panose="020B0604020202020204" pitchFamily="34" charset="0"/>
              <a:buChar char="•"/>
            </a:pPr>
            <a:r>
              <a:rPr lang="en-US" b="1" i="1" dirty="0"/>
              <a:t>Users</a:t>
            </a:r>
            <a:r>
              <a:rPr lang="en-US" dirty="0"/>
              <a:t> </a:t>
            </a:r>
            <a:r>
              <a:rPr lang="en-US" b="1" dirty="0"/>
              <a:t>own files </a:t>
            </a:r>
            <a:r>
              <a:rPr lang="en-US" dirty="0"/>
              <a:t>and have privileges to </a:t>
            </a:r>
            <a:r>
              <a:rPr lang="en-US" b="1" dirty="0"/>
              <a:t>read/modify/delete </a:t>
            </a:r>
            <a:r>
              <a:rPr lang="en-US" dirty="0"/>
              <a:t>files and resources owned by others following the rules of a </a:t>
            </a:r>
            <a:r>
              <a:rPr lang="en-US" b="1" dirty="0"/>
              <a:t>security model</a:t>
            </a:r>
            <a:r>
              <a:rPr lang="en-US" dirty="0"/>
              <a:t>.</a:t>
            </a:r>
          </a:p>
          <a:p>
            <a:pPr lvl="1">
              <a:buFont typeface="Arial" panose="020B0604020202020204" pitchFamily="34" charset="0"/>
              <a:buChar char="•"/>
            </a:pPr>
            <a:r>
              <a:rPr lang="en-US" dirty="0"/>
              <a:t>Administrators (Windows) and root (Linux) have the greatest privileges on a system.</a:t>
            </a:r>
          </a:p>
          <a:p>
            <a:pPr lvl="2">
              <a:buFont typeface="Arial" panose="020B0604020202020204" pitchFamily="34" charset="0"/>
              <a:buChar char="•"/>
            </a:pPr>
            <a:r>
              <a:rPr lang="en-US" dirty="0"/>
              <a:t>SYSTEM (Windows) is an administrator account used by the operating system and services.</a:t>
            </a:r>
          </a:p>
          <a:p>
            <a:pPr lvl="1">
              <a:buFont typeface="Arial" panose="020B0604020202020204" pitchFamily="34" charset="0"/>
              <a:buChar char="•"/>
            </a:pPr>
            <a:r>
              <a:rPr lang="en-US" dirty="0"/>
              <a:t>Standard users (Windows)/non-sudoers (Linux) have access to their files and processes and those they are granted access to by others.</a:t>
            </a:r>
          </a:p>
          <a:p>
            <a:pPr>
              <a:buFont typeface="Arial" panose="020B0604020202020204" pitchFamily="34" charset="0"/>
              <a:buChar char="•"/>
            </a:pPr>
            <a:r>
              <a:rPr lang="en-US" b="1" i="1" dirty="0"/>
              <a:t>Processes</a:t>
            </a:r>
            <a:r>
              <a:rPr lang="en-US" dirty="0"/>
              <a:t> generally operate with the </a:t>
            </a:r>
            <a:r>
              <a:rPr lang="en-US" b="1" dirty="0"/>
              <a:t>privileges of the user that runs them</a:t>
            </a:r>
            <a:r>
              <a:rPr lang="en-US" dirty="0"/>
              <a:t>, though there are </a:t>
            </a:r>
            <a:r>
              <a:rPr lang="en-US" b="1" dirty="0"/>
              <a:t>exceptions</a:t>
            </a:r>
            <a:r>
              <a:rPr lang="en-US" dirty="0"/>
              <a:t>:</a:t>
            </a:r>
          </a:p>
          <a:p>
            <a:pPr lvl="1">
              <a:buFont typeface="Arial" panose="020B0604020202020204" pitchFamily="34" charset="0"/>
              <a:buChar char="•"/>
            </a:pPr>
            <a:r>
              <a:rPr lang="en-US" dirty="0"/>
              <a:t>Linux users can run processes as root using </a:t>
            </a:r>
            <a:r>
              <a:rPr lang="en-US" dirty="0">
                <a:latin typeface="Consolas" panose="020B0609020204030204" pitchFamily="49" charset="0"/>
              </a:rPr>
              <a:t>sudo</a:t>
            </a:r>
            <a:r>
              <a:rPr lang="en-US" dirty="0"/>
              <a:t> (if they are in the sudoers file) and they can run processes as other users by using </a:t>
            </a:r>
            <a:r>
              <a:rPr lang="en-US" dirty="0">
                <a:latin typeface="Consolas" panose="020B0609020204030204" pitchFamily="49" charset="0"/>
              </a:rPr>
              <a:t>su</a:t>
            </a:r>
            <a:r>
              <a:rPr lang="en-US" dirty="0"/>
              <a:t> or </a:t>
            </a:r>
            <a:r>
              <a:rPr lang="en-US" dirty="0">
                <a:latin typeface="Consolas" panose="020B0609020204030204" pitchFamily="49" charset="0"/>
              </a:rPr>
              <a:t>runuser</a:t>
            </a:r>
            <a:r>
              <a:rPr lang="en-US" dirty="0"/>
              <a:t> or if the SUID/SGID bit is set on the executable.</a:t>
            </a:r>
          </a:p>
          <a:p>
            <a:pPr lvl="1">
              <a:buFont typeface="Arial" panose="020B0604020202020204" pitchFamily="34" charset="0"/>
              <a:buChar char="•"/>
            </a:pPr>
            <a:r>
              <a:rPr lang="en-US" dirty="0"/>
              <a:t>Windows users can use the “Run As” (</a:t>
            </a:r>
            <a:r>
              <a:rPr lang="en-US" dirty="0">
                <a:latin typeface="Consolas" panose="020B0609020204030204" pitchFamily="49" charset="0"/>
              </a:rPr>
              <a:t>RunAs)</a:t>
            </a:r>
            <a:r>
              <a:rPr lang="en-US" dirty="0"/>
              <a:t> dropdown option or command.</a:t>
            </a:r>
          </a:p>
          <a:p>
            <a:pPr lvl="2">
              <a:buFont typeface="Arial" panose="020B0604020202020204" pitchFamily="34" charset="0"/>
              <a:buChar char="•"/>
            </a:pPr>
            <a:r>
              <a:rPr lang="en-US" dirty="0"/>
              <a:t>Services can also be configured to run as a different user or SYSTEM with the proper privileges.</a:t>
            </a:r>
          </a:p>
          <a:p>
            <a:pPr lvl="2">
              <a:buFont typeface="Arial" panose="020B0604020202020204" pitchFamily="34" charset="0"/>
              <a:buChar char="•"/>
            </a:pPr>
            <a:r>
              <a:rPr lang="en-US" dirty="0"/>
              <a:t>All of these methods require the secondary logon (seclogon) service to be running.</a:t>
            </a:r>
          </a:p>
          <a:p>
            <a:pPr>
              <a:buFont typeface="Arial" panose="020B0604020202020204" pitchFamily="34" charset="0"/>
              <a:buChar char="•"/>
            </a:pPr>
            <a:r>
              <a:rPr lang="en-US" b="1" i="1" dirty="0"/>
              <a:t>File</a:t>
            </a:r>
            <a:r>
              <a:rPr lang="en-US" b="1" dirty="0"/>
              <a:t> ownership and permission </a:t>
            </a:r>
            <a:r>
              <a:rPr lang="en-US" dirty="0"/>
              <a:t>usually follow some form of </a:t>
            </a:r>
            <a:r>
              <a:rPr lang="en-US" b="1" dirty="0"/>
              <a:t>security model </a:t>
            </a:r>
            <a:r>
              <a:rPr lang="en-US" dirty="0"/>
              <a:t>or </a:t>
            </a:r>
            <a:r>
              <a:rPr lang="en-US" b="1" dirty="0"/>
              <a:t>access control</a:t>
            </a:r>
            <a:r>
              <a:rPr lang="en-US" dirty="0"/>
              <a:t>.</a:t>
            </a:r>
          </a:p>
        </p:txBody>
      </p:sp>
      <p:sp>
        <p:nvSpPr>
          <p:cNvPr id="4" name="Slide Number Placeholder 3">
            <a:extLst>
              <a:ext uri="{FF2B5EF4-FFF2-40B4-BE49-F238E27FC236}">
                <a16:creationId xmlns:a16="http://schemas.microsoft.com/office/drawing/2014/main" id="{F0D0F027-90CE-EC80-12FD-21EE0814AB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6" name="Google Shape;53;p3">
            <a:extLst>
              <a:ext uri="{FF2B5EF4-FFF2-40B4-BE49-F238E27FC236}">
                <a16:creationId xmlns:a16="http://schemas.microsoft.com/office/drawing/2014/main" id="{B17C039A-6446-77D2-6A59-D36A9ABB99CB}"/>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pic>
        <p:nvPicPr>
          <p:cNvPr id="61" name="Audio 60">
            <a:hlinkClick r:id="" action="ppaction://media"/>
            <a:extLst>
              <a:ext uri="{FF2B5EF4-FFF2-40B4-BE49-F238E27FC236}">
                <a16:creationId xmlns:a16="http://schemas.microsoft.com/office/drawing/2014/main" id="{B2D35B57-41A4-4D2C-80F4-54FF799D53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4689280"/>
      </p:ext>
    </p:extLst>
  </p:cSld>
  <p:clrMapOvr>
    <a:masterClrMapping/>
  </p:clrMapOvr>
  <mc:AlternateContent xmlns:mc="http://schemas.openxmlformats.org/markup-compatibility/2006">
    <mc:Choice xmlns:p14="http://schemas.microsoft.com/office/powerpoint/2010/main" Requires="p14">
      <p:transition spd="slow" p14:dur="2000" advTm="113510"/>
    </mc:Choice>
    <mc:Fallback>
      <p:transition spd="slow" advTm="113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6675-098E-8A00-421F-D3FCD994ECA0}"/>
              </a:ext>
            </a:extLst>
          </p:cNvPr>
          <p:cNvSpPr>
            <a:spLocks noGrp="1"/>
          </p:cNvSpPr>
          <p:nvPr>
            <p:ph type="title"/>
          </p:nvPr>
        </p:nvSpPr>
        <p:spPr/>
        <p:txBody>
          <a:bodyPr/>
          <a:lstStyle/>
          <a:p>
            <a:r>
              <a:rPr lang="en-US" dirty="0"/>
              <a:t>What is Least Privilege?</a:t>
            </a:r>
          </a:p>
        </p:txBody>
      </p:sp>
      <p:sp>
        <p:nvSpPr>
          <p:cNvPr id="3" name="Text Placeholder 2">
            <a:extLst>
              <a:ext uri="{FF2B5EF4-FFF2-40B4-BE49-F238E27FC236}">
                <a16:creationId xmlns:a16="http://schemas.microsoft.com/office/drawing/2014/main" id="{B6F8E1C5-358B-CFD1-0245-D082BEEC64E8}"/>
              </a:ext>
            </a:extLst>
          </p:cNvPr>
          <p:cNvSpPr>
            <a:spLocks noGrp="1"/>
          </p:cNvSpPr>
          <p:nvPr>
            <p:ph type="body" idx="1"/>
          </p:nvPr>
        </p:nvSpPr>
        <p:spPr>
          <a:xfrm>
            <a:off x="1097280" y="1845734"/>
            <a:ext cx="7627270" cy="4023360"/>
          </a:xfrm>
        </p:spPr>
        <p:txBody>
          <a:bodyPr/>
          <a:lstStyle/>
          <a:p>
            <a:pPr marL="114300" indent="0">
              <a:buNone/>
            </a:pPr>
            <a:r>
              <a:rPr lang="en-US" dirty="0"/>
              <a:t>The </a:t>
            </a:r>
            <a:r>
              <a:rPr lang="en-US" b="1" i="1" dirty="0"/>
              <a:t>Principle of Least Privilege </a:t>
            </a:r>
            <a:r>
              <a:rPr lang="en-US" dirty="0"/>
              <a:t>includes:</a:t>
            </a:r>
          </a:p>
          <a:p>
            <a:pPr>
              <a:buFont typeface="Arial" panose="020B0604020202020204" pitchFamily="34" charset="0"/>
              <a:buChar char="•"/>
            </a:pPr>
            <a:r>
              <a:rPr lang="en-US" b="1" dirty="0"/>
              <a:t>Minimizing the number of privileges </a:t>
            </a:r>
            <a:r>
              <a:rPr lang="en-US" dirty="0"/>
              <a:t>granted to a user for accomplishing assigned duties</a:t>
            </a:r>
          </a:p>
          <a:p>
            <a:pPr>
              <a:buFont typeface="Arial" panose="020B0604020202020204" pitchFamily="34" charset="0"/>
              <a:buChar char="•"/>
            </a:pPr>
            <a:r>
              <a:rPr lang="en-US" b="1" dirty="0"/>
              <a:t>Disabling privileges </a:t>
            </a:r>
            <a:r>
              <a:rPr lang="en-US" dirty="0"/>
              <a:t>that are </a:t>
            </a:r>
            <a:r>
              <a:rPr lang="en-US" b="1" dirty="0"/>
              <a:t>unused</a:t>
            </a:r>
            <a:r>
              <a:rPr lang="en-US" dirty="0"/>
              <a:t> or </a:t>
            </a:r>
            <a:r>
              <a:rPr lang="en-US" b="1" dirty="0"/>
              <a:t>not required </a:t>
            </a:r>
            <a:r>
              <a:rPr lang="en-US" dirty="0"/>
              <a:t>for accomplishing assigned duties</a:t>
            </a:r>
          </a:p>
          <a:p>
            <a:pPr marL="114300" indent="0">
              <a:buNone/>
            </a:pPr>
            <a:r>
              <a:rPr lang="en-US" dirty="0"/>
              <a:t>These actions improve </a:t>
            </a:r>
            <a:r>
              <a:rPr lang="en-US" b="1" dirty="0"/>
              <a:t>accountability</a:t>
            </a:r>
            <a:r>
              <a:rPr lang="en-US" dirty="0"/>
              <a:t> and limit the potential for accidental or intentional </a:t>
            </a:r>
            <a:r>
              <a:rPr lang="en-US" b="1" i="1" dirty="0"/>
              <a:t>privilege escalation (</a:t>
            </a:r>
            <a:r>
              <a:rPr lang="en-US" b="1" i="1"/>
              <a:t>PrivEsc</a:t>
            </a:r>
            <a:r>
              <a:rPr lang="en-US" b="1" i="1" dirty="0"/>
              <a:t>).</a:t>
            </a:r>
            <a:endParaRPr lang="en-US" i="1" dirty="0"/>
          </a:p>
        </p:txBody>
      </p:sp>
      <p:sp>
        <p:nvSpPr>
          <p:cNvPr id="4" name="Slide Number Placeholder 3">
            <a:extLst>
              <a:ext uri="{FF2B5EF4-FFF2-40B4-BE49-F238E27FC236}">
                <a16:creationId xmlns:a16="http://schemas.microsoft.com/office/drawing/2014/main" id="{92E60082-3CE2-07BD-3A5F-B21D8EA287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5" name="Google Shape;53;p3">
            <a:extLst>
              <a:ext uri="{FF2B5EF4-FFF2-40B4-BE49-F238E27FC236}">
                <a16:creationId xmlns:a16="http://schemas.microsoft.com/office/drawing/2014/main" id="{C9B65C82-ED33-A5C0-4984-5A90BB7DF729}"/>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sp>
        <p:nvSpPr>
          <p:cNvPr id="6" name="TextBox 5">
            <a:extLst>
              <a:ext uri="{FF2B5EF4-FFF2-40B4-BE49-F238E27FC236}">
                <a16:creationId xmlns:a16="http://schemas.microsoft.com/office/drawing/2014/main" id="{72105E8E-4E7A-503C-BE59-A74C3AFADFF3}"/>
              </a:ext>
            </a:extLst>
          </p:cNvPr>
          <p:cNvSpPr txBox="1"/>
          <p:nvPr/>
        </p:nvSpPr>
        <p:spPr>
          <a:xfrm>
            <a:off x="973123" y="4592973"/>
            <a:ext cx="6673442" cy="1123712"/>
          </a:xfrm>
          <a:prstGeom prst="roundRect">
            <a:avLst/>
          </a:prstGeom>
          <a:solidFill>
            <a:schemeClr val="tx2"/>
          </a:solidFill>
          <a:ln w="28575">
            <a:solidFill>
              <a:schemeClr val="accent1"/>
            </a:solidFill>
          </a:ln>
        </p:spPr>
        <p:txBody>
          <a:bodyPr wrap="square" rtlCol="0">
            <a:spAutoFit/>
          </a:bodyPr>
          <a:lstStyle/>
          <a:p>
            <a:pPr marL="114300" indent="0">
              <a:buNone/>
            </a:pPr>
            <a:r>
              <a:rPr lang="en-US" sz="2000" b="1" dirty="0">
                <a:latin typeface="Calibri" panose="020F0502020204030204" pitchFamily="34" charset="0"/>
                <a:ea typeface="Calibri" panose="020F0502020204030204" pitchFamily="34" charset="0"/>
                <a:cs typeface="Calibri" panose="020F0502020204030204" pitchFamily="34" charset="0"/>
              </a:rPr>
              <a:t>Operating systems </a:t>
            </a:r>
            <a:r>
              <a:rPr lang="en-US" sz="2000" dirty="0">
                <a:latin typeface="Calibri" panose="020F0502020204030204" pitchFamily="34" charset="0"/>
                <a:ea typeface="Calibri" panose="020F0502020204030204" pitchFamily="34" charset="0"/>
                <a:cs typeface="Calibri" panose="020F0502020204030204" pitchFamily="34" charset="0"/>
              </a:rPr>
              <a:t>may frequently </a:t>
            </a:r>
            <a:r>
              <a:rPr lang="en-US" sz="2000" b="1" dirty="0">
                <a:latin typeface="Calibri" panose="020F0502020204030204" pitchFamily="34" charset="0"/>
                <a:ea typeface="Calibri" panose="020F0502020204030204" pitchFamily="34" charset="0"/>
                <a:cs typeface="Calibri" panose="020F0502020204030204" pitchFamily="34" charset="0"/>
              </a:rPr>
              <a:t>prompt</a:t>
            </a:r>
            <a:r>
              <a:rPr lang="en-US" sz="2000" dirty="0">
                <a:latin typeface="Calibri" panose="020F0502020204030204" pitchFamily="34" charset="0"/>
                <a:ea typeface="Calibri" panose="020F0502020204030204" pitchFamily="34" charset="0"/>
                <a:cs typeface="Calibri" panose="020F0502020204030204" pitchFamily="34" charset="0"/>
              </a:rPr>
              <a:t> users to </a:t>
            </a:r>
            <a:r>
              <a:rPr lang="en-US" sz="2000" b="1" dirty="0">
                <a:latin typeface="Calibri" panose="020F0502020204030204" pitchFamily="34" charset="0"/>
                <a:ea typeface="Calibri" panose="020F0502020204030204" pitchFamily="34" charset="0"/>
                <a:cs typeface="Calibri" panose="020F0502020204030204" pitchFamily="34" charset="0"/>
              </a:rPr>
              <a:t>elevate</a:t>
            </a:r>
            <a:r>
              <a:rPr lang="en-US" sz="2000" dirty="0">
                <a:latin typeface="Calibri" panose="020F0502020204030204" pitchFamily="34" charset="0"/>
                <a:ea typeface="Calibri" panose="020F0502020204030204" pitchFamily="34" charset="0"/>
                <a:cs typeface="Calibri" panose="020F0502020204030204" pitchFamily="34" charset="0"/>
              </a:rPr>
              <a:t> their privilege for </a:t>
            </a:r>
            <a:r>
              <a:rPr lang="en-US" sz="2000" b="1" dirty="0">
                <a:latin typeface="Calibri" panose="020F0502020204030204" pitchFamily="34" charset="0"/>
                <a:ea typeface="Calibri" panose="020F0502020204030204" pitchFamily="34" charset="0"/>
                <a:cs typeface="Calibri" panose="020F0502020204030204" pitchFamily="34" charset="0"/>
              </a:rPr>
              <a:t>tasks</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that have high consequences</a:t>
            </a:r>
            <a:r>
              <a:rPr lang="en-US" sz="2000" dirty="0">
                <a:latin typeface="Calibri" panose="020F0502020204030204" pitchFamily="34" charset="0"/>
                <a:ea typeface="Calibri" panose="020F0502020204030204" pitchFamily="34" charset="0"/>
                <a:cs typeface="Calibri" panose="020F0502020204030204" pitchFamily="34" charset="0"/>
              </a:rPr>
              <a:t>, such as installing software or deleting a system file.</a:t>
            </a:r>
          </a:p>
        </p:txBody>
      </p:sp>
      <p:pic>
        <p:nvPicPr>
          <p:cNvPr id="8" name="Graphic 7" descr="Escalator Down outline">
            <a:extLst>
              <a:ext uri="{FF2B5EF4-FFF2-40B4-BE49-F238E27FC236}">
                <a16:creationId xmlns:a16="http://schemas.microsoft.com/office/drawing/2014/main" id="{36E04FA8-8A1F-7CAF-6CD0-3EEAD06972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5920" y="3887885"/>
            <a:ext cx="1828800" cy="1828800"/>
          </a:xfrm>
          <a:prstGeom prst="rect">
            <a:avLst/>
          </a:prstGeom>
        </p:spPr>
      </p:pic>
      <p:pic>
        <p:nvPicPr>
          <p:cNvPr id="10" name="Graphic 9" descr="Escalator Up outline">
            <a:extLst>
              <a:ext uri="{FF2B5EF4-FFF2-40B4-BE49-F238E27FC236}">
                <a16:creationId xmlns:a16="http://schemas.microsoft.com/office/drawing/2014/main" id="{6FA5C9B7-2D20-D9B0-DA35-304FA6B13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5920" y="1903157"/>
            <a:ext cx="1828800" cy="1828800"/>
          </a:xfrm>
          <a:prstGeom prst="rect">
            <a:avLst/>
          </a:prstGeom>
        </p:spPr>
      </p:pic>
      <p:pic>
        <p:nvPicPr>
          <p:cNvPr id="76" name="Audio 75">
            <a:hlinkClick r:id="" action="ppaction://media"/>
            <a:extLst>
              <a:ext uri="{FF2B5EF4-FFF2-40B4-BE49-F238E27FC236}">
                <a16:creationId xmlns:a16="http://schemas.microsoft.com/office/drawing/2014/main" id="{5CBF81D3-8F4F-BB98-8FCE-AAA5C12CE77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5747415"/>
      </p:ext>
    </p:extLst>
  </p:cSld>
  <p:clrMapOvr>
    <a:masterClrMapping/>
  </p:clrMapOvr>
  <mc:AlternateContent xmlns:mc="http://schemas.openxmlformats.org/markup-compatibility/2006">
    <mc:Choice xmlns:p14="http://schemas.microsoft.com/office/powerpoint/2010/main" Requires="p14">
      <p:transition spd="slow" p14:dur="2000" advTm="43733"/>
    </mc:Choice>
    <mc:Fallback>
      <p:transition spd="slow" advTm="43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45AE-C5D0-82C1-FCF0-9EA3085B72C9}"/>
              </a:ext>
            </a:extLst>
          </p:cNvPr>
          <p:cNvSpPr>
            <a:spLocks noGrp="1"/>
          </p:cNvSpPr>
          <p:nvPr>
            <p:ph type="title"/>
          </p:nvPr>
        </p:nvSpPr>
        <p:spPr/>
        <p:txBody>
          <a:bodyPr/>
          <a:lstStyle/>
          <a:p>
            <a:r>
              <a:rPr lang="en-US" dirty="0"/>
              <a:t>Windows Privilege Configuration Tools</a:t>
            </a:r>
          </a:p>
        </p:txBody>
      </p:sp>
      <p:sp>
        <p:nvSpPr>
          <p:cNvPr id="4" name="Slide Number Placeholder 3">
            <a:extLst>
              <a:ext uri="{FF2B5EF4-FFF2-40B4-BE49-F238E27FC236}">
                <a16:creationId xmlns:a16="http://schemas.microsoft.com/office/drawing/2014/main" id="{F5983409-EFB1-64D2-DADE-3A4ECE2EEF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5" name="Google Shape;53;p3">
            <a:extLst>
              <a:ext uri="{FF2B5EF4-FFF2-40B4-BE49-F238E27FC236}">
                <a16:creationId xmlns:a16="http://schemas.microsoft.com/office/drawing/2014/main" id="{9735B6FC-107E-D3E0-C944-FB655548AAA8}"/>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graphicFrame>
        <p:nvGraphicFramePr>
          <p:cNvPr id="6" name="Table 5">
            <a:extLst>
              <a:ext uri="{FF2B5EF4-FFF2-40B4-BE49-F238E27FC236}">
                <a16:creationId xmlns:a16="http://schemas.microsoft.com/office/drawing/2014/main" id="{5490B910-4BF0-CD83-DACE-C64ABC5F8AA9}"/>
              </a:ext>
            </a:extLst>
          </p:cNvPr>
          <p:cNvGraphicFramePr>
            <a:graphicFrameLocks noGrp="1"/>
          </p:cNvGraphicFramePr>
          <p:nvPr>
            <p:extLst>
              <p:ext uri="{D42A27DB-BD31-4B8C-83A1-F6EECF244321}">
                <p14:modId xmlns:p14="http://schemas.microsoft.com/office/powerpoint/2010/main" val="1325723340"/>
              </p:ext>
            </p:extLst>
          </p:nvPr>
        </p:nvGraphicFramePr>
        <p:xfrm>
          <a:off x="2032000" y="2367389"/>
          <a:ext cx="8128000" cy="3241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49787141"/>
                    </a:ext>
                  </a:extLst>
                </a:gridCol>
                <a:gridCol w="4064000">
                  <a:extLst>
                    <a:ext uri="{9D8B030D-6E8A-4147-A177-3AD203B41FA5}">
                      <a16:colId xmlns:a16="http://schemas.microsoft.com/office/drawing/2014/main" val="156227823"/>
                    </a:ext>
                  </a:extLst>
                </a:gridCol>
              </a:tblGrid>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Component</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Standard Management/Monitoring Tool(s)</a:t>
                      </a:r>
                    </a:p>
                  </a:txBody>
                  <a:tcPr/>
                </a:tc>
                <a:extLst>
                  <a:ext uri="{0D108BD9-81ED-4DB2-BD59-A6C34878D82A}">
                    <a16:rowId xmlns:a16="http://schemas.microsoft.com/office/drawing/2014/main" val="1127363016"/>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Users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Local Users and Groups</a:t>
                      </a:r>
                    </a:p>
                    <a:p>
                      <a:r>
                        <a:rPr lang="en-US" dirty="0">
                          <a:latin typeface="Calibri" panose="020F0502020204030204" pitchFamily="34" charset="0"/>
                          <a:ea typeface="Calibri" panose="020F0502020204030204" pitchFamily="34" charset="0"/>
                          <a:cs typeface="Calibri" panose="020F0502020204030204" pitchFamily="34" charset="0"/>
                        </a:rPr>
                        <a:t>User Account Control</a:t>
                      </a:r>
                    </a:p>
                    <a:p>
                      <a:r>
                        <a:rPr lang="en-US" dirty="0">
                          <a:latin typeface="Calibri" panose="020F0502020204030204" pitchFamily="34" charset="0"/>
                          <a:ea typeface="Calibri" panose="020F0502020204030204" pitchFamily="34" charset="0"/>
                          <a:cs typeface="Calibri" panose="020F0502020204030204" pitchFamily="34" charset="0"/>
                        </a:rPr>
                        <a:t>AccessChk, AccessEnum – SysInternals</a:t>
                      </a:r>
                    </a:p>
                  </a:txBody>
                  <a:tcPr/>
                </a:tc>
                <a:extLst>
                  <a:ext uri="{0D108BD9-81ED-4DB2-BD59-A6C34878D82A}">
                    <a16:rowId xmlns:a16="http://schemas.microsoft.com/office/drawing/2014/main" val="148684503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Processes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Process Explorer, Process Monitor - SysInternals</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Memory Integrity – Defender</a:t>
                      </a:r>
                    </a:p>
                  </a:txBody>
                  <a:tcPr/>
                </a:tc>
                <a:extLst>
                  <a:ext uri="{0D108BD9-81ED-4DB2-BD59-A6C34878D82A}">
                    <a16:rowId xmlns:a16="http://schemas.microsoft.com/office/drawing/2014/main" val="1164541275"/>
                  </a:ext>
                </a:extLst>
              </a:tr>
              <a:tr h="370840">
                <a:tc>
                  <a:txBody>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Services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Services MSC</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Autoruns – SysInternals</a:t>
                      </a:r>
                    </a:p>
                  </a:txBody>
                  <a:tcPr/>
                </a:tc>
                <a:extLst>
                  <a:ext uri="{0D108BD9-81ED-4DB2-BD59-A6C34878D82A}">
                    <a16:rowId xmlns:a16="http://schemas.microsoft.com/office/drawing/2014/main" val="1243232451"/>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Files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Properties &gt; Security &gt; Advanced Security Settings</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Local Security Audit Policy</a:t>
                      </a:r>
                    </a:p>
                    <a:p>
                      <a:r>
                        <a:rPr lang="en-US" dirty="0">
                          <a:latin typeface="Calibri" panose="020F0502020204030204" pitchFamily="34" charset="0"/>
                          <a:ea typeface="Calibri" panose="020F0502020204030204" pitchFamily="34" charset="0"/>
                          <a:cs typeface="Calibri" panose="020F0502020204030204" pitchFamily="34" charset="0"/>
                        </a:rPr>
                        <a:t>Controlled Folder Access – Defender</a:t>
                      </a:r>
                    </a:p>
                  </a:txBody>
                  <a:tcPr/>
                </a:tc>
                <a:extLst>
                  <a:ext uri="{0D108BD9-81ED-4DB2-BD59-A6C34878D82A}">
                    <a16:rowId xmlns:a16="http://schemas.microsoft.com/office/drawing/2014/main" val="31634515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Registry</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Registry Editor</a:t>
                      </a:r>
                    </a:p>
                  </a:txBody>
                  <a:tcPr/>
                </a:tc>
                <a:extLst>
                  <a:ext uri="{0D108BD9-81ED-4DB2-BD59-A6C34878D82A}">
                    <a16:rowId xmlns:a16="http://schemas.microsoft.com/office/drawing/2014/main" val="4252867202"/>
                  </a:ext>
                </a:extLst>
              </a:tr>
            </a:tbl>
          </a:graphicData>
        </a:graphic>
      </p:graphicFrame>
      <p:pic>
        <p:nvPicPr>
          <p:cNvPr id="125" name="Audio 124">
            <a:hlinkClick r:id="" action="ppaction://media"/>
            <a:extLst>
              <a:ext uri="{FF2B5EF4-FFF2-40B4-BE49-F238E27FC236}">
                <a16:creationId xmlns:a16="http://schemas.microsoft.com/office/drawing/2014/main" id="{0F9BFB7B-35E6-075A-5576-15C7767236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8195197"/>
      </p:ext>
    </p:extLst>
  </p:cSld>
  <p:clrMapOvr>
    <a:masterClrMapping/>
  </p:clrMapOvr>
  <mc:AlternateContent xmlns:mc="http://schemas.openxmlformats.org/markup-compatibility/2006">
    <mc:Choice xmlns:p14="http://schemas.microsoft.com/office/powerpoint/2010/main" Requires="p14">
      <p:transition spd="slow" p14:dur="2000" advTm="163752"/>
    </mc:Choice>
    <mc:Fallback>
      <p:transition spd="slow" advTm="163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837E-613B-9DA7-2FAD-A4C017AE1E13}"/>
              </a:ext>
            </a:extLst>
          </p:cNvPr>
          <p:cNvSpPr>
            <a:spLocks noGrp="1"/>
          </p:cNvSpPr>
          <p:nvPr>
            <p:ph type="title"/>
          </p:nvPr>
        </p:nvSpPr>
        <p:spPr/>
        <p:txBody>
          <a:bodyPr/>
          <a:lstStyle/>
          <a:p>
            <a:r>
              <a:rPr lang="en-US" dirty="0"/>
              <a:t>Linux Privilege Configuration Tools</a:t>
            </a:r>
          </a:p>
        </p:txBody>
      </p:sp>
      <p:sp>
        <p:nvSpPr>
          <p:cNvPr id="4" name="Slide Number Placeholder 3">
            <a:extLst>
              <a:ext uri="{FF2B5EF4-FFF2-40B4-BE49-F238E27FC236}">
                <a16:creationId xmlns:a16="http://schemas.microsoft.com/office/drawing/2014/main" id="{034C5649-B0CC-4CB7-FED4-B0A4012030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5" name="Google Shape;53;p3">
            <a:extLst>
              <a:ext uri="{FF2B5EF4-FFF2-40B4-BE49-F238E27FC236}">
                <a16:creationId xmlns:a16="http://schemas.microsoft.com/office/drawing/2014/main" id="{E9EE45C4-6932-24E1-854D-16943E8C0FAA}"/>
              </a:ext>
            </a:extLst>
          </p:cNvPr>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SECURITY FIRST PRINCIPLES: LEAST PRIVILEGE</a:t>
            </a:r>
          </a:p>
        </p:txBody>
      </p:sp>
      <p:graphicFrame>
        <p:nvGraphicFramePr>
          <p:cNvPr id="6" name="Table 5">
            <a:extLst>
              <a:ext uri="{FF2B5EF4-FFF2-40B4-BE49-F238E27FC236}">
                <a16:creationId xmlns:a16="http://schemas.microsoft.com/office/drawing/2014/main" id="{2640D9E6-1A71-D1F5-5D4A-276D67BFEB86}"/>
              </a:ext>
            </a:extLst>
          </p:cNvPr>
          <p:cNvGraphicFramePr>
            <a:graphicFrameLocks noGrp="1"/>
          </p:cNvGraphicFramePr>
          <p:nvPr>
            <p:extLst>
              <p:ext uri="{D42A27DB-BD31-4B8C-83A1-F6EECF244321}">
                <p14:modId xmlns:p14="http://schemas.microsoft.com/office/powerpoint/2010/main" val="4190554243"/>
              </p:ext>
            </p:extLst>
          </p:nvPr>
        </p:nvGraphicFramePr>
        <p:xfrm>
          <a:off x="2062480" y="2343432"/>
          <a:ext cx="8128000" cy="3510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06915580"/>
                    </a:ext>
                  </a:extLst>
                </a:gridCol>
                <a:gridCol w="4064000">
                  <a:extLst>
                    <a:ext uri="{9D8B030D-6E8A-4147-A177-3AD203B41FA5}">
                      <a16:colId xmlns:a16="http://schemas.microsoft.com/office/drawing/2014/main" val="3481438626"/>
                    </a:ext>
                  </a:extLst>
                </a:gridCol>
              </a:tblGrid>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Component</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Standard Management/Monitoring Tool(s)</a:t>
                      </a:r>
                    </a:p>
                  </a:txBody>
                  <a:tcPr/>
                </a:tc>
                <a:extLst>
                  <a:ext uri="{0D108BD9-81ED-4DB2-BD59-A6C34878D82A}">
                    <a16:rowId xmlns:a16="http://schemas.microsoft.com/office/drawing/2014/main" val="3311869958"/>
                  </a:ext>
                </a:extLst>
              </a:tr>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Users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/etc/passwd</a:t>
                      </a:r>
                    </a:p>
                    <a:p>
                      <a:r>
                        <a:rPr lang="en-US" dirty="0">
                          <a:latin typeface="Calibri" panose="020F0502020204030204" pitchFamily="34" charset="0"/>
                          <a:ea typeface="Calibri" panose="020F0502020204030204" pitchFamily="34" charset="0"/>
                          <a:cs typeface="Calibri" panose="020F0502020204030204" pitchFamily="34" charset="0"/>
                        </a:rPr>
                        <a:t>/etc/sudoers</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User Mapping – SELinux</a:t>
                      </a:r>
                    </a:p>
                    <a:p>
                      <a:r>
                        <a:rPr lang="en-US" dirty="0">
                          <a:latin typeface="Calibri" panose="020F0502020204030204" pitchFamily="34" charset="0"/>
                          <a:ea typeface="Calibri" panose="020F0502020204030204" pitchFamily="34" charset="0"/>
                          <a:cs typeface="Calibri" panose="020F0502020204030204" pitchFamily="34" charset="0"/>
                        </a:rPr>
                        <a:t>SUID, SGID</a:t>
                      </a:r>
                    </a:p>
                  </a:txBody>
                  <a:tcPr/>
                </a:tc>
                <a:extLst>
                  <a:ext uri="{0D108BD9-81ED-4DB2-BD59-A6C34878D82A}">
                    <a16:rowId xmlns:a16="http://schemas.microsoft.com/office/drawing/2014/main" val="1305851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Processes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Capabilities</a:t>
                      </a:r>
                    </a:p>
                    <a:p>
                      <a:r>
                        <a:rPr lang="en-US" dirty="0">
                          <a:latin typeface="Calibri" panose="020F0502020204030204" pitchFamily="34" charset="0"/>
                          <a:ea typeface="Calibri" panose="020F0502020204030204" pitchFamily="34" charset="0"/>
                          <a:cs typeface="Calibri" panose="020F0502020204030204" pitchFamily="34" charset="0"/>
                        </a:rPr>
                        <a:t>Process Domain – SELinux</a:t>
                      </a:r>
                    </a:p>
                    <a:p>
                      <a:r>
                        <a:rPr lang="en-US" dirty="0">
                          <a:latin typeface="Consolas" panose="020B0609020204030204" pitchFamily="49" charset="0"/>
                          <a:ea typeface="Calibri" panose="020F0502020204030204" pitchFamily="34" charset="0"/>
                          <a:cs typeface="Calibri" panose="020F0502020204030204" pitchFamily="34" charset="0"/>
                        </a:rPr>
                        <a:t>cvechecker</a:t>
                      </a:r>
                    </a:p>
                  </a:txBody>
                  <a:tcPr/>
                </a:tc>
                <a:extLst>
                  <a:ext uri="{0D108BD9-81ED-4DB2-BD59-A6C34878D82A}">
                    <a16:rowId xmlns:a16="http://schemas.microsoft.com/office/drawing/2014/main" val="2205547155"/>
                  </a:ext>
                </a:extLst>
              </a:tr>
              <a:tr h="370840">
                <a:tc>
                  <a:txBody>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Services</a:t>
                      </a:r>
                    </a:p>
                  </a:txBody>
                  <a:tcPr/>
                </a:tc>
                <a:tc>
                  <a:txBody>
                    <a:bodyPr/>
                    <a:lstStyle/>
                    <a:p>
                      <a:r>
                        <a:rPr lang="en-US" dirty="0">
                          <a:latin typeface="Consolas" panose="020B0609020204030204" pitchFamily="49" charset="0"/>
                          <a:ea typeface="Calibri" panose="020F0502020204030204" pitchFamily="34" charset="0"/>
                          <a:cs typeface="Calibri" panose="020F0502020204030204" pitchFamily="34" charset="0"/>
                        </a:rPr>
                        <a:t>service</a:t>
                      </a:r>
                    </a:p>
                    <a:p>
                      <a:r>
                        <a:rPr lang="en-US" dirty="0">
                          <a:latin typeface="Consolas" panose="020B0609020204030204" pitchFamily="49" charset="0"/>
                          <a:ea typeface="Calibri" panose="020F0502020204030204" pitchFamily="34" charset="0"/>
                          <a:cs typeface="Calibri" panose="020F0502020204030204" pitchFamily="34" charset="0"/>
                        </a:rPr>
                        <a:t>cron</a:t>
                      </a:r>
                    </a:p>
                  </a:txBody>
                  <a:tcPr/>
                </a:tc>
                <a:extLst>
                  <a:ext uri="{0D108BD9-81ED-4DB2-BD59-A6C34878D82A}">
                    <a16:rowId xmlns:a16="http://schemas.microsoft.com/office/drawing/2014/main" val="63102007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Files</a:t>
                      </a:r>
                    </a:p>
                  </a:txBody>
                  <a:tcPr/>
                </a:tc>
                <a:tc>
                  <a:txBody>
                    <a:bodyPr/>
                    <a:lstStyle/>
                    <a:p>
                      <a:r>
                        <a:rPr lang="en-US" dirty="0">
                          <a:latin typeface="Consolas" panose="020B0609020204030204" pitchFamily="49" charset="0"/>
                          <a:ea typeface="Calibri" panose="020F0502020204030204" pitchFamily="34" charset="0"/>
                          <a:cs typeface="Calibri" panose="020F0502020204030204" pitchFamily="34" charset="0"/>
                        </a:rPr>
                        <a:t>chmod</a:t>
                      </a:r>
                      <a:br>
                        <a:rPr lang="en-US" dirty="0">
                          <a:latin typeface="Consolas" panose="020B0609020204030204" pitchFamily="49" charset="0"/>
                          <a:ea typeface="Calibri" panose="020F0502020204030204" pitchFamily="34" charset="0"/>
                          <a:cs typeface="Calibri" panose="020F0502020204030204" pitchFamily="34" charset="0"/>
                        </a:rPr>
                      </a:br>
                      <a:r>
                        <a:rPr lang="en-US" dirty="0">
                          <a:latin typeface="Consolas" panose="020B0609020204030204" pitchFamily="49" charset="0"/>
                          <a:ea typeface="Calibri" panose="020F0502020204030204" pitchFamily="34" charset="0"/>
                          <a:cs typeface="Calibri" panose="020F0502020204030204" pitchFamily="34" charset="0"/>
                        </a:rPr>
                        <a:t>setfacl</a:t>
                      </a:r>
                    </a:p>
                    <a:p>
                      <a:r>
                        <a:rPr lang="en-US" dirty="0">
                          <a:latin typeface="Calibri" panose="020F0502020204030204" pitchFamily="34" charset="0"/>
                          <a:ea typeface="Calibri" panose="020F0502020204030204" pitchFamily="34" charset="0"/>
                          <a:cs typeface="Calibri" panose="020F0502020204030204" pitchFamily="34" charset="0"/>
                        </a:rPr>
                        <a:t>File Labeling – SELinux</a:t>
                      </a:r>
                    </a:p>
                    <a:p>
                      <a:r>
                        <a:rPr lang="en-US" dirty="0">
                          <a:latin typeface="Calibri" panose="020F0502020204030204" pitchFamily="34" charset="0"/>
                          <a:ea typeface="Calibri" panose="020F0502020204030204" pitchFamily="34" charset="0"/>
                          <a:cs typeface="Calibri" panose="020F0502020204030204" pitchFamily="34" charset="0"/>
                        </a:rPr>
                        <a:t>Sticky Bit</a:t>
                      </a:r>
                    </a:p>
                  </a:txBody>
                  <a:tcPr/>
                </a:tc>
                <a:extLst>
                  <a:ext uri="{0D108BD9-81ED-4DB2-BD59-A6C34878D82A}">
                    <a16:rowId xmlns:a16="http://schemas.microsoft.com/office/drawing/2014/main" val="3666083401"/>
                  </a:ext>
                </a:extLst>
              </a:tr>
            </a:tbl>
          </a:graphicData>
        </a:graphic>
      </p:graphicFrame>
      <p:pic>
        <p:nvPicPr>
          <p:cNvPr id="35" name="Audio 34">
            <a:hlinkClick r:id="" action="ppaction://media"/>
            <a:extLst>
              <a:ext uri="{FF2B5EF4-FFF2-40B4-BE49-F238E27FC236}">
                <a16:creationId xmlns:a16="http://schemas.microsoft.com/office/drawing/2014/main" id="{B497D000-3C17-BAA5-E4D3-6EAAC2F0642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84295"/>
      </p:ext>
    </p:extLst>
  </p:cSld>
  <p:clrMapOvr>
    <a:masterClrMapping/>
  </p:clrMapOvr>
  <mc:AlternateContent xmlns:mc="http://schemas.openxmlformats.org/markup-compatibility/2006">
    <mc:Choice xmlns:p14="http://schemas.microsoft.com/office/powerpoint/2010/main" Requires="p14">
      <p:transition spd="slow" p14:dur="2000" advTm="110457"/>
    </mc:Choice>
    <mc:Fallback>
      <p:transition spd="slow" advTm="110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1515</TotalTime>
  <Words>4337</Words>
  <Application>Microsoft Office PowerPoint</Application>
  <PresentationFormat>Widescreen</PresentationFormat>
  <Paragraphs>553</Paragraphs>
  <Slides>31</Slides>
  <Notes>31</Notes>
  <HiddenSlides>2</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Consolas</vt:lpstr>
      <vt:lpstr>Manrope</vt:lpstr>
      <vt:lpstr>system-ui</vt:lpstr>
      <vt:lpstr>Retrospect</vt:lpstr>
      <vt:lpstr>Least Privilege</vt:lpstr>
      <vt:lpstr>Three Main Ideas</vt:lpstr>
      <vt:lpstr>Contents</vt:lpstr>
      <vt:lpstr>Privileges and Permissions</vt:lpstr>
      <vt:lpstr>What is a Privilege?</vt:lpstr>
      <vt:lpstr>Components with Privileges</vt:lpstr>
      <vt:lpstr>What is Least Privilege?</vt:lpstr>
      <vt:lpstr>Windows Privilege Configuration Tools</vt:lpstr>
      <vt:lpstr>Linux Privilege Configuration Tools</vt:lpstr>
      <vt:lpstr>Security Models</vt:lpstr>
      <vt:lpstr>What is a Security Model?</vt:lpstr>
      <vt:lpstr>Bell-LaPadula (BLP)</vt:lpstr>
      <vt:lpstr>Biba</vt:lpstr>
      <vt:lpstr>Clark-Wilson (CW)</vt:lpstr>
      <vt:lpstr>Access Control</vt:lpstr>
      <vt:lpstr>What is Access Control?</vt:lpstr>
      <vt:lpstr>Role Based Access Control (RBAC)</vt:lpstr>
      <vt:lpstr>Rule Based Access Control (RuBAC)</vt:lpstr>
      <vt:lpstr>Mandatory Access Control (MAC)</vt:lpstr>
      <vt:lpstr>Discretionary Access Control (DAC)</vt:lpstr>
      <vt:lpstr>Attribute Based Access Control (ABAC)</vt:lpstr>
      <vt:lpstr>Privilege Escalation</vt:lpstr>
      <vt:lpstr>What is Privilege Escalation?</vt:lpstr>
      <vt:lpstr>Horizontal Privilege Escalation</vt:lpstr>
      <vt:lpstr>Vertical Privilege Escalation</vt:lpstr>
      <vt:lpstr>Windows Configuration Errors</vt:lpstr>
      <vt:lpstr>Linux Configuration Errors</vt:lpstr>
      <vt:lpstr>Conclusion</vt:lpstr>
      <vt:lpstr>Review: Three Main Ideas</vt:lpstr>
      <vt:lpstr>Lab: Privilege Escalation</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Intelligence Tradecraft</dc:title>
  <dc:creator>Brendan McGlynn</dc:creator>
  <cp:lastModifiedBy>Wyatt Tauber</cp:lastModifiedBy>
  <cp:revision>1</cp:revision>
  <dcterms:created xsi:type="dcterms:W3CDTF">2020-12-27T18:19:09Z</dcterms:created>
  <dcterms:modified xsi:type="dcterms:W3CDTF">2023-11-27T01:12:46Z</dcterms:modified>
</cp:coreProperties>
</file>